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8" r:id="rId2"/>
  </p:sldMasterIdLst>
  <p:notesMasterIdLst>
    <p:notesMasterId r:id="rId30"/>
  </p:notesMasterIdLst>
  <p:handoutMasterIdLst>
    <p:handoutMasterId r:id="rId31"/>
  </p:handoutMasterIdLst>
  <p:sldIdLst>
    <p:sldId id="549" r:id="rId3"/>
    <p:sldId id="538" r:id="rId4"/>
    <p:sldId id="3159" r:id="rId5"/>
    <p:sldId id="539" r:id="rId6"/>
    <p:sldId id="568" r:id="rId7"/>
    <p:sldId id="584" r:id="rId8"/>
    <p:sldId id="3150" r:id="rId9"/>
    <p:sldId id="727" r:id="rId10"/>
    <p:sldId id="3160" r:id="rId11"/>
    <p:sldId id="3157" r:id="rId12"/>
    <p:sldId id="729" r:id="rId13"/>
    <p:sldId id="589" r:id="rId14"/>
    <p:sldId id="570" r:id="rId15"/>
    <p:sldId id="573" r:id="rId16"/>
    <p:sldId id="583" r:id="rId17"/>
    <p:sldId id="574" r:id="rId18"/>
    <p:sldId id="579" r:id="rId19"/>
    <p:sldId id="581" r:id="rId20"/>
    <p:sldId id="3151" r:id="rId21"/>
    <p:sldId id="3149" r:id="rId22"/>
    <p:sldId id="3152" r:id="rId23"/>
    <p:sldId id="3153" r:id="rId24"/>
    <p:sldId id="3154" r:id="rId25"/>
    <p:sldId id="3161" r:id="rId26"/>
    <p:sldId id="3155" r:id="rId27"/>
    <p:sldId id="294" r:id="rId28"/>
    <p:sldId id="58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C8583650-CAC8-454D-9CF9-EBFFCEE8B136}">
          <p14:sldIdLst>
            <p14:sldId id="549"/>
            <p14:sldId id="538"/>
            <p14:sldId id="3159"/>
            <p14:sldId id="539"/>
            <p14:sldId id="568"/>
            <p14:sldId id="584"/>
            <p14:sldId id="3150"/>
            <p14:sldId id="727"/>
            <p14:sldId id="3160"/>
            <p14:sldId id="3157"/>
            <p14:sldId id="729"/>
            <p14:sldId id="589"/>
            <p14:sldId id="570"/>
            <p14:sldId id="573"/>
            <p14:sldId id="583"/>
            <p14:sldId id="574"/>
            <p14:sldId id="579"/>
            <p14:sldId id="581"/>
            <p14:sldId id="3151"/>
            <p14:sldId id="3149"/>
            <p14:sldId id="3152"/>
            <p14:sldId id="3153"/>
            <p14:sldId id="3154"/>
            <p14:sldId id="3161"/>
            <p14:sldId id="3155"/>
            <p14:sldId id="294"/>
            <p14:sldId id="5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22C"/>
    <a:srgbClr val="C00000"/>
    <a:srgbClr val="A8332C"/>
    <a:srgbClr val="168638"/>
    <a:srgbClr val="8C6D31"/>
    <a:srgbClr val="000000"/>
    <a:srgbClr val="FFFFFF"/>
    <a:srgbClr val="4D6BFF"/>
    <a:srgbClr val="3A70BA"/>
    <a:srgbClr val="B9D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3438" autoAdjust="0"/>
  </p:normalViewPr>
  <p:slideViewPr>
    <p:cSldViewPr snapToGrid="0">
      <p:cViewPr varScale="1">
        <p:scale>
          <a:sx n="69" d="100"/>
          <a:sy n="69" d="100"/>
        </p:scale>
        <p:origin x="80" y="32"/>
      </p:cViewPr>
      <p:guideLst/>
    </p:cSldViewPr>
  </p:slideViewPr>
  <p:outlineViewPr>
    <p:cViewPr>
      <p:scale>
        <a:sx n="33" d="100"/>
        <a:sy n="33" d="100"/>
      </p:scale>
      <p:origin x="0" y="-30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308845041513812"/>
          <c:y val="5.7916957756885282E-2"/>
          <c:w val="0.58529332353640473"/>
          <c:h val="0.66702636284555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RTL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  <c:pt idx="8">
                  <c:v>28</c:v>
                </c:pt>
                <c:pt idx="9">
                  <c:v>32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86</c:v>
                </c:pt>
                <c:pt idx="1">
                  <c:v>107</c:v>
                </c:pt>
                <c:pt idx="2">
                  <c:v>125</c:v>
                </c:pt>
                <c:pt idx="3">
                  <c:v>189</c:v>
                </c:pt>
                <c:pt idx="4">
                  <c:v>261</c:v>
                </c:pt>
                <c:pt idx="5">
                  <c:v>331</c:v>
                </c:pt>
                <c:pt idx="6">
                  <c:v>403</c:v>
                </c:pt>
                <c:pt idx="7">
                  <c:v>467</c:v>
                </c:pt>
                <c:pt idx="8">
                  <c:v>539</c:v>
                </c:pt>
                <c:pt idx="9">
                  <c:v>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BB-46A2-AB74-C3E739C68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GVSoC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  <c:pt idx="8">
                  <c:v>28</c:v>
                </c:pt>
                <c:pt idx="9">
                  <c:v>32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61</c:v>
                </c:pt>
                <c:pt idx="1">
                  <c:v>79</c:v>
                </c:pt>
                <c:pt idx="2">
                  <c:v>97</c:v>
                </c:pt>
                <c:pt idx="3">
                  <c:v>161</c:v>
                </c:pt>
                <c:pt idx="4">
                  <c:v>225</c:v>
                </c:pt>
                <c:pt idx="5">
                  <c:v>289</c:v>
                </c:pt>
                <c:pt idx="6">
                  <c:v>353</c:v>
                </c:pt>
                <c:pt idx="7">
                  <c:v>417</c:v>
                </c:pt>
                <c:pt idx="8">
                  <c:v>481</c:v>
                </c:pt>
                <c:pt idx="9">
                  <c:v>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BB-46A2-AB74-C3E739C68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2033743"/>
        <c:axId val="196204478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Deviation(%)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20</c:v>
                </c:pt>
                <c:pt idx="7">
                  <c:v>24</c:v>
                </c:pt>
                <c:pt idx="8">
                  <c:v>28</c:v>
                </c:pt>
                <c:pt idx="9">
                  <c:v>32</c:v>
                </c:pt>
              </c:numCache>
            </c:numRef>
          </c:cat>
          <c:val>
            <c:numRef>
              <c:f>Sheet1!$D$2:$D$11</c:f>
              <c:numCache>
                <c:formatCode>0%</c:formatCode>
                <c:ptCount val="10"/>
                <c:pt idx="0">
                  <c:v>0.29069767441860467</c:v>
                </c:pt>
                <c:pt idx="1">
                  <c:v>0.26168224299065418</c:v>
                </c:pt>
                <c:pt idx="2">
                  <c:v>0.224</c:v>
                </c:pt>
                <c:pt idx="3">
                  <c:v>0.14814814814814814</c:v>
                </c:pt>
                <c:pt idx="4">
                  <c:v>0.13793103448275862</c:v>
                </c:pt>
                <c:pt idx="5">
                  <c:v>0.12688821752265861</c:v>
                </c:pt>
                <c:pt idx="6">
                  <c:v>0.12406947890818859</c:v>
                </c:pt>
                <c:pt idx="7">
                  <c:v>0.10706638115631692</c:v>
                </c:pt>
                <c:pt idx="8">
                  <c:v>0.10760667903525047</c:v>
                </c:pt>
                <c:pt idx="9">
                  <c:v>0.11092985318107668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BB-46A2-AB74-C3E739C68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1993903"/>
        <c:axId val="1961988623"/>
      </c:lineChart>
      <c:catAx>
        <c:axId val="1962033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Transfer Size (KiB)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962044783"/>
        <c:crosses val="autoZero"/>
        <c:auto val="1"/>
        <c:lblAlgn val="ctr"/>
        <c:lblOffset val="100"/>
        <c:noMultiLvlLbl val="0"/>
      </c:catAx>
      <c:valAx>
        <c:axId val="1962044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Runtime Cycle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962033743"/>
        <c:crosses val="autoZero"/>
        <c:crossBetween val="between"/>
      </c:valAx>
      <c:valAx>
        <c:axId val="196198862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Cycle Deviation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961993903"/>
        <c:crosses val="max"/>
        <c:crossBetween val="between"/>
      </c:valAx>
      <c:catAx>
        <c:axId val="19619939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619886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025356940886641"/>
          <c:y val="0.1040032657698355"/>
          <c:w val="0.31560948940897382"/>
          <c:h val="0.27789532942995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CH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CA70578-D0A7-5E5E-25B8-0F3427FB4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A492E5-1316-3160-1782-92D9797248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CC1D9-6767-4BC1-9424-F6CEA5A9653A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97A886-08F9-E58A-482C-D32F733638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AA4116-CB07-DA78-7A31-B4403F7BF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B527A-A241-413D-AE91-8748FDC80C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66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B15D-D7C2-488E-AF98-FB6310FDFF34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D64FB-5A94-4654-BF81-4B927C18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215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AE85-F552-103F-8333-5B44879E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767713-14AC-3E5F-1BAB-8358C8B8F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C55F36-9148-4C97-A085-DBFF01817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DAB1E2-32BB-001D-0FA6-16570A1B1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96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0639F-4CE6-28D2-F632-2F6C66FD8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36875C-2194-F016-6EEE-6F0E1879E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D95A5E-CF9D-C086-07FC-7818401A1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CED599-2BA6-9A74-E64F-4BE5ED4A2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6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7401-6CFA-155B-49D0-1832A11A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7B0EB7-76DD-7410-FCFB-C6F94DCC1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DE9578-84EE-F257-0027-AE4D492B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DDECE2-E86A-C16F-1086-5CC38990B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62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0B691-23DF-A6D0-C13A-A53BCD2C4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DF0846-7C48-B42B-64E9-F8C744AE3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EACBF1-0437-04A9-A915-3D73DC740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0B96A9-C9A4-FB55-0F36-6B6D2D41C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48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3D06-9C05-E144-FCB7-3D8D6D32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263550-07E6-4E61-2B6D-0B3F007AA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B94184-159F-73D0-D784-FFAC71A60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58A3FD-FF18-7F62-1983-20116DA8D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7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80FB1-5418-6463-7D7C-48236B08F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84489D-5E7C-49FE-87B5-C4229B758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1882A0-8F0E-326E-1E9D-7AA6C1FBD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5E1CDB-C8AD-CB07-E6FB-E98C792FF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69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3B343C1B-44A5-3059-65F9-6AFD00BD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D9877B64-376B-8B09-53E9-69680E3B8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4AC40F68-EC11-6C4E-568D-958EE71BA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910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1AA45D0-1BA9-6A5E-260C-FCC3208D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5B3725C7-410B-EA53-EBFE-DFA77536E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7E7A9EEF-C6A5-00B5-8895-6CBA695FC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975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27FE0CE3-4FD2-F993-3078-6B7127DC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75109AE9-9D21-2D08-C146-4BF984D9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1E750238-4071-D830-5ED3-D89957A5C5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690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6EE6CD30-2F85-766C-378E-042C4EA8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9793D17B-CB6C-3837-326C-7D9684ADA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316D06EF-3D58-993B-DCB9-07ED0998A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01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05A4A4EA-B0A0-E3D4-CDB4-8E33B708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E02FF4B9-3EA5-A7FE-406B-DA3F91456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17D79559-CAF9-81D9-C195-A1B54B5D9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64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3529-E069-30A3-A10E-9D0DCD39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E46408-E570-A0C9-C2C0-D98B5ECCF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D35911-1BA3-0D97-5732-BE6B1E2FB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8022E0-C63B-641F-8319-6170F3622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606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BFA8A30E-A6B8-EF83-4915-6FD429E0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B0567698-7505-22A3-7E2A-334178FA8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748FAE07-C162-929A-169F-01973A91F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1186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7735-DD69-1704-6785-D8B49ACD7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ED16E9-FC35-56D5-A173-890663A7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AB6A28-B082-BE55-5FDA-3012044BB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12EA6E-2897-BB94-4427-0D694FDCC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D64FB-5A94-4654-BF81-4B927C18D4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720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EB1DC7CC-65D6-4FB5-8D73-7AA4C0F3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B63B133B-42A4-5E08-A6A2-17ED00BC8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B8772143-391F-365A-1D57-DDC2CCC3B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899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8836BB9B-CE00-8DB4-74A6-0D2D3BF5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72651FBD-122F-3832-2740-88D2941F8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F07B7320-F220-AABA-27F1-93B7B5D16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17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C02C8-66D7-0B7D-2131-B4ECF028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F06A7C-9A44-02BF-FD34-3F1569A8E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269015-B567-4A04-D2A3-268DDB8CA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7792A-7EF5-8C6F-3A68-2090563F8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2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9BD1999E-C7BD-7DDD-F2D2-6584FCA6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>
            <a:extLst>
              <a:ext uri="{FF2B5EF4-FFF2-40B4-BE49-F238E27FC236}">
                <a16:creationId xmlns:a16="http://schemas.microsoft.com/office/drawing/2014/main" id="{30E96CFC-A646-9B81-A05C-B7279C976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>
            <a:extLst>
              <a:ext uri="{FF2B5EF4-FFF2-40B4-BE49-F238E27FC236}">
                <a16:creationId xmlns:a16="http://schemas.microsoft.com/office/drawing/2014/main" id="{0F137C0A-1F0F-C197-C761-DAEA04F29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6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B492-22DF-24E3-5C69-7650348D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B9A379-8333-C4DB-0E86-53EE52B0D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E85CAB-60E8-F577-160B-D1D5AEC19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5BBFD-860F-C596-FFB4-F0D5DC81F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15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6752-3B3B-D735-FBB8-28459FE83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8DA99-E7D7-8CC8-1072-D2B296C4D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B83B47-36CC-052D-7C14-2B5ED94A1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871220-CACC-F894-6275-B3D8BA574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98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85F1-02E7-68A6-E8AB-E4269A7D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2A7FED-DF97-E5C8-1AD4-9997DA9A5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298A46-D9CA-2A84-F81E-A8C0277C6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0ABCE8-BEE1-9CC2-4292-C72B5BD90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D64FB-5A94-4654-BF81-4B927C18D4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6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E0C66A2-8627-414E-981C-541940719BAF}" type="datetime1">
              <a:rPr lang="zh-CN" altLang="en-US" smtClean="0"/>
              <a:t>2025/12/5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7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FFBC1-424F-FBB1-7E46-793BBD4D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1E09E8-4B45-72C4-4B09-07AD63DD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C582D8-41A2-AE77-6FDE-1F677B2D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DD838D-C428-CAA3-36BC-5511E529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68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42E23D-C62D-4C05-229C-37D091DB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E38272-0395-B7EE-19BB-F32E827F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4FD634-28CB-FE76-FB0B-B69B540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01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638A3-B329-27DC-6A8D-5717B266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CD71F-5716-D4A8-61EE-CDC1150F2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84AF19-289C-370F-7593-43924034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11AAA4-7DCF-1848-5B4C-5342FD47E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DB3055-031B-F239-430B-92216ADB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DBFE29-0132-B9E8-E5D0-AC89E451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22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FC175-21B4-DFD9-4DC1-0BD16AFD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01A13B-F168-EA55-3029-F42A0B30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D12980-3E98-E038-BA86-10CD853AD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FCC39B-C390-B07D-0220-6FD5F653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D233A6-0B9B-6D67-5CBD-59B44F6E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EC66D-80B7-D3A3-7041-17E613F0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278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C6E11-8231-E1EE-D480-823F572B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6A7A51-09B8-B65B-8F98-D8410F23B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284D2-E296-56CD-C200-7836F004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2388F3-F05A-360B-4C6D-BF667091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69D2D9-2373-DDC0-2BBF-40E36451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576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66A43C-6C67-A41A-C2A5-10A548847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986CD6-6D9C-FE50-E9E9-C88A33A2B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E8363-D861-FD9A-72C0-BA79A2FE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BF5DF-1FE3-9096-1595-FCB79963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4F25C-A1B0-1BA8-5B59-7B69D004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87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 QA Slide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2042921" y="2089607"/>
            <a:ext cx="3299901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8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6870456" y="1573479"/>
            <a:ext cx="3433291" cy="3433344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6754" tIns="96754" rIns="96754" bIns="9675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7393950" y="2122179"/>
            <a:ext cx="1547401" cy="80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57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4917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16A3985-B2B5-4012-9CB4-876599AD6DCA}" type="datetime1">
              <a:rPr lang="zh-CN" altLang="en-US" smtClean="0"/>
              <a:t>2025/12/5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8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791D-6C80-43CF-89CB-0F26D37DD820}" type="datetime1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183" y="6583096"/>
            <a:ext cx="846138" cy="306766"/>
          </a:xfrm>
        </p:spPr>
        <p:txBody>
          <a:bodyPr/>
          <a:lstStyle/>
          <a:p>
            <a:fld id="{5CDD8BBF-345E-4024-ADB0-843CB582CCD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66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487" y="3115708"/>
            <a:ext cx="6095742" cy="380990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486" y="1854817"/>
            <a:ext cx="10667548" cy="1142969"/>
          </a:xfrm>
        </p:spPr>
        <p:txBody>
          <a:bodyPr anchor="t"/>
          <a:lstStyle>
            <a:lvl1pPr>
              <a:defRPr sz="381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87" y="3884883"/>
            <a:ext cx="6095742" cy="1713889"/>
          </a:xfrm>
        </p:spPr>
        <p:txBody>
          <a:bodyPr/>
          <a:lstStyle>
            <a:lvl1pPr marL="0" indent="0">
              <a:buNone/>
              <a:defRPr sz="2117">
                <a:solidFill>
                  <a:schemeClr val="accent3"/>
                </a:solidFill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41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69A5E-51FC-1948-9E89-D6ACC7420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D18A61-8ABA-DA51-7F3F-6F6CA7DE6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D8CAB-2C7F-D9E9-0B83-24EA3009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A79848-311E-E02C-E3A4-473DFE57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B1C8C-3556-078F-2123-206A7CD2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3FF94-58B5-F00C-068D-4CAB55EC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E2F20-6E0A-08A2-8398-719344B8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66464-4281-28D3-6D9F-810D455E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902D1-984E-9061-4AC6-94EC723D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3B4D7-EAEC-DEC6-774B-C20F9661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6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222FE-D56B-762B-CCBF-93D7F837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A7678-A2C6-498A-F5F4-3964C76D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391741-66D2-AEB1-7FF5-60D56AAA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C375D-D83A-402A-3EB2-918EAEC4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24D26-CAD8-D58A-2966-D061B355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8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680F7-AB84-E094-DEBE-54027962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F2555-58C4-7A04-6998-408FE61D2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CB57F3-EEA0-C5B4-A28D-2448842F9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77810B-321D-1A57-86AB-4BEC27F5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8C6DF2-5121-AA2C-1EAD-798F25BB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10DF93-281E-EC26-5AE4-4CF79EE3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0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FB607-1E40-BD92-D598-ACEA84A9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153BD9-AED5-D508-8D23-5047BE910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3E092-9B8C-2262-42E1-5B3FE02E7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63114E-B720-3B88-3B26-3425CE403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D9FC4C-C1DC-83EA-76EC-D04121BD9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F4CC5D-4EDD-74F3-35BB-1AE5D364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3E1D74-EB0A-3BB8-EB07-4B93F0A3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684A89-9172-B9BA-EB0D-0AA529B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4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0" y="3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dirty="0"/>
              <a:t>First line of text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Sub-subtitle</a:t>
            </a:r>
          </a:p>
          <a:p>
            <a:pPr lvl="3"/>
            <a:r>
              <a:rPr lang="en-US" dirty="0"/>
              <a:t>Normally this should not be here</a:t>
            </a:r>
          </a:p>
          <a:p>
            <a:pPr lvl="4"/>
            <a:r>
              <a:rPr lang="en-US" dirty="0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51021" y="6473766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10CD0060-CF93-4A5C-B8B0-87FB8F1D783B}" type="datetime1">
              <a:rPr lang="zh-CN" altLang="en-US" smtClean="0"/>
              <a:t>2025/12/5</a:t>
            </a:fld>
            <a:endParaRPr lang="en-US" dirty="0"/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 userDrawn="1"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37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6" r:id="rId3"/>
    <p:sldLayoutId id="2147483667" r:id="rId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185C48-6306-5EC2-5833-798EE3FE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9E03D6-4E0F-CD5B-65CE-58078E6C4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9DEC7-9859-D450-EB07-C2E53DA9A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FBC17-72B9-4EF5-8893-24FB2216744B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4AC4B-B661-E2FC-4DB3-79722B5E7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9F46A-2F87-9023-31D2-586A58359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D8BBF-345E-4024-ADB0-843CB582C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58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lluca@iis.ee.ethz.ch" TargetMode="External"/><Relationship Id="rId2" Type="http://schemas.openxmlformats.org/officeDocument/2006/relationships/hyperlink" Target="mailto:chizhang@iis.ee.ethz.ch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tbenz@iis.ee.ethz.ch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seek-ai/DeepGEM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16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C81A-4D60-9DF7-4932-20608018F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5697D-E273-A676-87FB-12CDCC67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" y="1819564"/>
            <a:ext cx="11898086" cy="748145"/>
          </a:xfrm>
        </p:spPr>
        <p:txBody>
          <a:bodyPr/>
          <a:lstStyle/>
          <a:p>
            <a:pPr algn="ctr"/>
            <a:r>
              <a:rPr lang="en-US" altLang="zh-CN" dirty="0"/>
              <a:t>SoftHier Project Closure Report – PULP Team Side</a:t>
            </a:r>
            <a:endParaRPr lang="en-US" noProof="0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7C70750-461B-2306-FB33-6D2FE4C51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487" y="3441348"/>
            <a:ext cx="6095742" cy="2278732"/>
          </a:xfrm>
        </p:spPr>
        <p:txBody>
          <a:bodyPr/>
          <a:lstStyle/>
          <a:p>
            <a:r>
              <a:rPr lang="en-US" b="1" noProof="0" dirty="0">
                <a:latin typeface="+mj-lt"/>
              </a:rPr>
              <a:t>Chi Zhang</a:t>
            </a:r>
            <a:r>
              <a:rPr lang="en-US" noProof="0" dirty="0"/>
              <a:t>		</a:t>
            </a:r>
            <a:r>
              <a:rPr lang="en-US" noProof="0" dirty="0">
                <a:solidFill>
                  <a:schemeClr val="tx1"/>
                </a:solidFill>
                <a:hlinkClick r:id="rId2"/>
              </a:rPr>
              <a:t>chizhang@iis.ee.ethz.ch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1" noProof="0" dirty="0">
                <a:latin typeface="+mj-lt"/>
              </a:rPr>
              <a:t>Luca Colagrande</a:t>
            </a:r>
            <a:r>
              <a:rPr lang="en-US" altLang="zh-CN" noProof="0" dirty="0"/>
              <a:t>	</a:t>
            </a:r>
            <a:r>
              <a:rPr lang="en-US" altLang="zh-CN" noProof="0" dirty="0">
                <a:solidFill>
                  <a:schemeClr val="tx1"/>
                </a:solidFill>
                <a:hlinkClick r:id="rId3"/>
              </a:rPr>
              <a:t>colluca@iis.ee.ethz.ch</a:t>
            </a:r>
            <a:endParaRPr lang="en-US" altLang="zh-CN" noProof="0" dirty="0">
              <a:solidFill>
                <a:schemeClr val="tx1"/>
              </a:solidFill>
            </a:endParaRPr>
          </a:p>
          <a:p>
            <a:r>
              <a:rPr kumimoji="0" lang="en-US" altLang="zh-CN" sz="2117" b="1" i="0" u="none" strike="noStrike" kern="120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 Light" panose="02000000000000000000" pitchFamily="2" charset="0"/>
                <a:cs typeface="Roboto Light" panose="02000000000000000000" pitchFamily="2" charset="0"/>
              </a:rPr>
              <a:t>Thomas Benz</a:t>
            </a:r>
            <a:r>
              <a:rPr kumimoji="0" lang="en-US" altLang="zh-CN" sz="2117" b="0" i="0" u="none" strike="noStrike" kern="1200" cap="none" spc="0" normalizeH="0" baseline="0" noProof="0" dirty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	 	</a:t>
            </a:r>
            <a:r>
              <a:rPr kumimoji="0" lang="en-US" altLang="zh-CN" sz="211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tbenz@iis.ee.ethz.ch</a:t>
            </a:r>
            <a:endParaRPr lang="en-US" altLang="zh-CN" noProof="0" dirty="0">
              <a:solidFill>
                <a:schemeClr val="tx1"/>
              </a:solidFill>
            </a:endParaRPr>
          </a:p>
          <a:p>
            <a:endParaRPr lang="en-US" noProof="0" dirty="0">
              <a:solidFill>
                <a:schemeClr val="tx1"/>
              </a:solidFill>
            </a:endParaRPr>
          </a:p>
          <a:p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20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95102-A393-6E0C-66AF-F3A2A030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矩形 248">
            <a:extLst>
              <a:ext uri="{FF2B5EF4-FFF2-40B4-BE49-F238E27FC236}">
                <a16:creationId xmlns:a16="http://schemas.microsoft.com/office/drawing/2014/main" id="{84F39306-6659-20FE-CE8D-E494176471C2}"/>
              </a:ext>
            </a:extLst>
          </p:cNvPr>
          <p:cNvSpPr/>
          <p:nvPr/>
        </p:nvSpPr>
        <p:spPr>
          <a:xfrm>
            <a:off x="8660620" y="1304049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C882ACD3-1DB5-2561-1855-AA1D70AD821C}"/>
              </a:ext>
            </a:extLst>
          </p:cNvPr>
          <p:cNvSpPr/>
          <p:nvPr/>
        </p:nvSpPr>
        <p:spPr>
          <a:xfrm>
            <a:off x="8583620" y="1179568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AA037358-651F-F573-CFC2-F363FDFA5BA4}"/>
              </a:ext>
            </a:extLst>
          </p:cNvPr>
          <p:cNvSpPr/>
          <p:nvPr/>
        </p:nvSpPr>
        <p:spPr>
          <a:xfrm>
            <a:off x="8478460" y="1073194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569A35A5-2C3F-5041-FF09-510733BF2AF4}"/>
              </a:ext>
            </a:extLst>
          </p:cNvPr>
          <p:cNvSpPr/>
          <p:nvPr/>
        </p:nvSpPr>
        <p:spPr>
          <a:xfrm>
            <a:off x="8374933" y="965200"/>
            <a:ext cx="2931524" cy="5178055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405B934B-62E4-BAA8-1D9D-93CBE6A5A27B}"/>
              </a:ext>
            </a:extLst>
          </p:cNvPr>
          <p:cNvSpPr txBox="1">
            <a:spLocks/>
          </p:cNvSpPr>
          <p:nvPr/>
        </p:nvSpPr>
        <p:spPr>
          <a:xfrm>
            <a:off x="316501" y="791242"/>
            <a:ext cx="5779499" cy="523363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LLM workloads </a:t>
            </a:r>
            <a:r>
              <a:rPr lang="en-US" altLang="zh-CN" sz="2400" dirty="0"/>
              <a:t>have become increasingly impactful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DeepSeek-V3, ChatGPT, Llama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Dominating LLM are </a:t>
            </a:r>
            <a:r>
              <a:rPr lang="en-US" altLang="zh-CN" sz="2400" b="1" dirty="0"/>
              <a:t>Transformer-based</a:t>
            </a:r>
          </a:p>
          <a:p>
            <a:pPr>
              <a:defRPr/>
            </a:pPr>
            <a:r>
              <a:rPr lang="en-US" altLang="zh-CN" sz="2400" dirty="0"/>
              <a:t>The </a:t>
            </a:r>
            <a:r>
              <a:rPr lang="en-US" altLang="zh-CN" sz="2400" b="1" dirty="0">
                <a:solidFill>
                  <a:schemeClr val="accent1"/>
                </a:solidFill>
              </a:rPr>
              <a:t>attention bottleneck</a:t>
            </a:r>
          </a:p>
          <a:p>
            <a:pPr lvl="1">
              <a:defRPr/>
            </a:pPr>
            <a:r>
              <a:rPr lang="en-US" altLang="zh-CN" sz="1977" b="1" dirty="0"/>
              <a:t>Multi-Head Attention (MHA) </a:t>
            </a:r>
            <a:r>
              <a:rPr lang="en-US" altLang="zh-CN" sz="1977" dirty="0"/>
              <a:t>exhibits</a:t>
            </a:r>
            <a:r>
              <a:rPr lang="en-US" altLang="zh-CN" sz="1977" dirty="0">
                <a:solidFill>
                  <a:schemeClr val="accent1"/>
                </a:solidFill>
              </a:rPr>
              <a:t> </a:t>
            </a:r>
            <a:r>
              <a:rPr lang="en-US" altLang="zh-CN" sz="1977" b="1" dirty="0">
                <a:solidFill>
                  <a:schemeClr val="accent1"/>
                </a:solidFill>
              </a:rPr>
              <a:t>quadratic complexity</a:t>
            </a:r>
            <a:r>
              <a:rPr lang="en-US" altLang="zh-CN" sz="1977" dirty="0">
                <a:solidFill>
                  <a:srgbClr val="FF0000"/>
                </a:solidFill>
              </a:rPr>
              <a:t> </a:t>
            </a:r>
            <a:r>
              <a:rPr lang="en-US" altLang="zh-CN" sz="1977" dirty="0"/>
              <a:t>over </a:t>
            </a:r>
            <a:r>
              <a:rPr lang="en-US" altLang="zh-CN" sz="1977" b="1" dirty="0">
                <a:solidFill>
                  <a:schemeClr val="accent1"/>
                </a:solidFill>
              </a:rPr>
              <a:t>sequence length. O(S</a:t>
            </a:r>
            <a:r>
              <a:rPr lang="en-US" altLang="zh-CN" sz="1977" b="1" baseline="30000" dirty="0">
                <a:solidFill>
                  <a:schemeClr val="accent1"/>
                </a:solidFill>
              </a:rPr>
              <a:t>2</a:t>
            </a:r>
            <a:r>
              <a:rPr lang="en-US" altLang="zh-CN" sz="1977" b="1" dirty="0">
                <a:solidFill>
                  <a:schemeClr val="accent1"/>
                </a:solidFill>
              </a:rPr>
              <a:t>)</a:t>
            </a:r>
          </a:p>
          <a:p>
            <a:pPr lvl="1">
              <a:defRPr/>
            </a:pPr>
            <a:r>
              <a:rPr lang="en-US" altLang="zh-CN" sz="1977" dirty="0"/>
              <a:t>Most operations in MHA are </a:t>
            </a:r>
            <a:r>
              <a:rPr lang="en-US" altLang="zh-CN" sz="1977" b="1" dirty="0">
                <a:solidFill>
                  <a:schemeClr val="accent1"/>
                </a:solidFill>
              </a:rPr>
              <a:t>bottlenecked by memory accesses</a:t>
            </a:r>
            <a:r>
              <a:rPr lang="en-US" altLang="zh-CN" sz="1977" b="1" baseline="30000" dirty="0">
                <a:solidFill>
                  <a:schemeClr val="accent1"/>
                </a:solidFill>
              </a:rPr>
              <a:t>[2]</a:t>
            </a:r>
          </a:p>
          <a:p>
            <a:pPr lvl="1">
              <a:defRPr/>
            </a:pPr>
            <a:r>
              <a:rPr lang="en-US" altLang="zh-CN" sz="1977" dirty="0"/>
              <a:t>Performance bottleneck for</a:t>
            </a:r>
          </a:p>
          <a:p>
            <a:pPr lvl="2">
              <a:defRPr/>
            </a:pPr>
            <a:r>
              <a:rPr lang="en-US" altLang="zh-CN" sz="1765" dirty="0"/>
              <a:t>LLM training</a:t>
            </a:r>
          </a:p>
          <a:p>
            <a:pPr lvl="2">
              <a:defRPr/>
            </a:pPr>
            <a:r>
              <a:rPr lang="en-US" altLang="zh-CN" sz="1765" dirty="0"/>
              <a:t>LLM inference </a:t>
            </a:r>
          </a:p>
          <a:p>
            <a:pPr lvl="3">
              <a:defRPr/>
            </a:pPr>
            <a:r>
              <a:rPr lang="en-US" altLang="zh-CN" sz="1600" dirty="0"/>
              <a:t>long context prefill and decode</a:t>
            </a:r>
          </a:p>
        </p:txBody>
      </p:sp>
      <p:pic>
        <p:nvPicPr>
          <p:cNvPr id="9" name="Picture 16" descr="What is ChatGPT? • How can ChatGPT help ...">
            <a:extLst>
              <a:ext uri="{FF2B5EF4-FFF2-40B4-BE49-F238E27FC236}">
                <a16:creationId xmlns:a16="http://schemas.microsoft.com/office/drawing/2014/main" id="{5C08E189-3996-1C92-FB34-92109007C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6" y="1086915"/>
            <a:ext cx="2150565" cy="120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WashU Expert: How DeepSeek changes the ...">
            <a:extLst>
              <a:ext uri="{FF2B5EF4-FFF2-40B4-BE49-F238E27FC236}">
                <a16:creationId xmlns:a16="http://schemas.microsoft.com/office/drawing/2014/main" id="{72150916-4F42-5519-A634-2FA1184F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50" y="430156"/>
            <a:ext cx="1960156" cy="130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Meta's Llama 4 is Coming Soon">
            <a:extLst>
              <a:ext uri="{FF2B5EF4-FFF2-40B4-BE49-F238E27FC236}">
                <a16:creationId xmlns:a16="http://schemas.microsoft.com/office/drawing/2014/main" id="{5A6F9162-8B37-4E87-6818-C39DE8E7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1F4F9"/>
              </a:clrFrom>
              <a:clrTo>
                <a:srgbClr val="F1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082" y="1523851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1337F5A9-3C25-4564-86C7-96C8B1759CB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014978" y="2728167"/>
            <a:ext cx="2889834" cy="4117305"/>
          </a:xfrm>
          <a:custGeom>
            <a:avLst/>
            <a:gdLst>
              <a:gd name="connsiteX0" fmla="*/ 979714 w 2624443"/>
              <a:gd name="connsiteY0" fmla="*/ 0 h 3739188"/>
              <a:gd name="connsiteX1" fmla="*/ 2624443 w 2624443"/>
              <a:gd name="connsiteY1" fmla="*/ 0 h 3739188"/>
              <a:gd name="connsiteX2" fmla="*/ 2624443 w 2624443"/>
              <a:gd name="connsiteY2" fmla="*/ 3739188 h 3739188"/>
              <a:gd name="connsiteX3" fmla="*/ 0 w 2624443"/>
              <a:gd name="connsiteY3" fmla="*/ 3739188 h 3739188"/>
              <a:gd name="connsiteX4" fmla="*/ 0 w 2624443"/>
              <a:gd name="connsiteY4" fmla="*/ 419045 h 3739188"/>
              <a:gd name="connsiteX5" fmla="*/ 979714 w 2624443"/>
              <a:gd name="connsiteY5" fmla="*/ 419045 h 373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4443" h="3739188">
                <a:moveTo>
                  <a:pt x="979714" y="0"/>
                </a:moveTo>
                <a:lnTo>
                  <a:pt x="2624443" y="0"/>
                </a:lnTo>
                <a:lnTo>
                  <a:pt x="2624443" y="3739188"/>
                </a:lnTo>
                <a:lnTo>
                  <a:pt x="0" y="3739188"/>
                </a:lnTo>
                <a:lnTo>
                  <a:pt x="0" y="419045"/>
                </a:lnTo>
                <a:lnTo>
                  <a:pt x="979714" y="419045"/>
                </a:lnTo>
                <a:close/>
              </a:path>
            </a:pathLst>
          </a:custGeom>
        </p:spPr>
      </p:pic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57F61F9A-8749-661C-516F-18950B545A10}"/>
              </a:ext>
            </a:extLst>
          </p:cNvPr>
          <p:cNvGrpSpPr/>
          <p:nvPr/>
        </p:nvGrpSpPr>
        <p:grpSpPr>
          <a:xfrm>
            <a:off x="8512653" y="1082353"/>
            <a:ext cx="2743999" cy="5060903"/>
            <a:chOff x="8850818" y="1106417"/>
            <a:chExt cx="2743999" cy="5060903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E60A356-EDE3-32CB-D91E-C278EACB0DF3}"/>
                </a:ext>
              </a:extLst>
            </p:cNvPr>
            <p:cNvSpPr/>
            <p:nvPr/>
          </p:nvSpPr>
          <p:spPr>
            <a:xfrm>
              <a:off x="8880095" y="1645648"/>
              <a:ext cx="260129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D828843D-E29B-A139-1A62-612114693911}"/>
                </a:ext>
              </a:extLst>
            </p:cNvPr>
            <p:cNvSpPr/>
            <p:nvPr/>
          </p:nvSpPr>
          <p:spPr>
            <a:xfrm>
              <a:off x="9313125" y="1643249"/>
              <a:ext cx="1864360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Attention Score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6BFA140-2F2B-0999-49C7-1F9282577E8C}"/>
                </a:ext>
              </a:extLst>
            </p:cNvPr>
            <p:cNvSpPr/>
            <p:nvPr/>
          </p:nvSpPr>
          <p:spPr>
            <a:xfrm>
              <a:off x="9313125" y="1139427"/>
              <a:ext cx="1864360" cy="2601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ED75CF7B-7D14-D0C5-D761-CC52F5485CE7}"/>
                </a:ext>
              </a:extLst>
            </p:cNvPr>
            <p:cNvSpPr txBox="1"/>
            <p:nvPr/>
          </p:nvSpPr>
          <p:spPr>
            <a:xfrm>
              <a:off x="8850818" y="1106417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D</a:t>
              </a:r>
              <a:endParaRPr lang="zh-CN" altLang="en-US" dirty="0"/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37D2DF74-ABCD-74FA-43FB-D7EEBF5568D1}"/>
                </a:ext>
              </a:extLst>
            </p:cNvPr>
            <p:cNvSpPr txBox="1"/>
            <p:nvPr/>
          </p:nvSpPr>
          <p:spPr>
            <a:xfrm>
              <a:off x="9078982" y="2390763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S</a:t>
              </a:r>
              <a:endParaRPr lang="zh-CN" altLang="en-US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4C0F2800-6F5D-583E-9A9D-11D8250844AE}"/>
                </a:ext>
              </a:extLst>
            </p:cNvPr>
            <p:cNvSpPr txBox="1"/>
            <p:nvPr/>
          </p:nvSpPr>
          <p:spPr>
            <a:xfrm>
              <a:off x="10069137" y="1328113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S</a:t>
              </a:r>
              <a:endParaRPr lang="zh-CN" altLang="en-US" dirty="0"/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0D45ADD9-DFED-0662-A24A-304B994EACDF}"/>
                </a:ext>
              </a:extLst>
            </p:cNvPr>
            <p:cNvCxnSpPr/>
            <p:nvPr/>
          </p:nvCxnSpPr>
          <p:spPr>
            <a:xfrm>
              <a:off x="9208685" y="1139427"/>
              <a:ext cx="0" cy="2601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2F9B7497-F509-FAE6-5B7D-483990395BDC}"/>
                </a:ext>
              </a:extLst>
            </p:cNvPr>
            <p:cNvCxnSpPr>
              <a:cxnSpLocks/>
            </p:cNvCxnSpPr>
            <p:nvPr/>
          </p:nvCxnSpPr>
          <p:spPr>
            <a:xfrm>
              <a:off x="8880095" y="1512779"/>
              <a:ext cx="260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BCF32C7E-DDF8-E0ED-FFA6-F9ACEC7C44FF}"/>
                </a:ext>
              </a:extLst>
            </p:cNvPr>
            <p:cNvCxnSpPr>
              <a:cxnSpLocks/>
              <a:endCxn id="134" idx="1"/>
            </p:cNvCxnSpPr>
            <p:nvPr/>
          </p:nvCxnSpPr>
          <p:spPr>
            <a:xfrm>
              <a:off x="9313125" y="1512779"/>
              <a:ext cx="7560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1406AE4B-C99F-976A-9C1D-716A1AD2B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2387" y="1512779"/>
              <a:ext cx="89509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EEE121B5-E1C3-6490-0141-838B0E085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5586" y="1665179"/>
              <a:ext cx="467" cy="7781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15571DC3-37DE-2EBD-ABBC-D15E97581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5587" y="2739703"/>
              <a:ext cx="2388" cy="752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B2EBFD00-701D-EB06-3BA0-B0A96577AFBF}"/>
                </a:ext>
              </a:extLst>
            </p:cNvPr>
            <p:cNvSpPr/>
            <p:nvPr/>
          </p:nvSpPr>
          <p:spPr>
            <a:xfrm>
              <a:off x="8880095" y="3791003"/>
              <a:ext cx="260129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6BB8ECCC-5CB9-0C3B-DA4F-A3102A9F2C56}"/>
                </a:ext>
              </a:extLst>
            </p:cNvPr>
            <p:cNvSpPr/>
            <p:nvPr/>
          </p:nvSpPr>
          <p:spPr>
            <a:xfrm>
              <a:off x="9313125" y="3788604"/>
              <a:ext cx="1864360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SoftMax(</a:t>
              </a:r>
              <a:r>
                <a:rPr lang="en-US" altLang="zh-CN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Att.Score</a:t>
              </a:r>
              <a:r>
                <a:rPr lang="en-US" altLang="zh-CN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)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0B0A145-FB06-4896-19A2-55ECD714FCAD}"/>
                </a:ext>
              </a:extLst>
            </p:cNvPr>
            <p:cNvSpPr txBox="1"/>
            <p:nvPr/>
          </p:nvSpPr>
          <p:spPr>
            <a:xfrm>
              <a:off x="9078982" y="4536118"/>
              <a:ext cx="3525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/>
                <a:t>S</a:t>
              </a:r>
              <a:endParaRPr lang="zh-CN" altLang="en-US" dirty="0"/>
            </a:p>
          </p:txBody>
        </p:sp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E4865A49-9799-8D85-FE4D-87F14AB50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5586" y="3810534"/>
              <a:ext cx="467" cy="7781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999F1AC9-04E3-A240-9D4C-8971487EB8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5587" y="4885058"/>
              <a:ext cx="2388" cy="752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24A7A6B4-D936-3528-4614-91FD410BF567}"/>
                </a:ext>
              </a:extLst>
            </p:cNvPr>
            <p:cNvSpPr/>
            <p:nvPr/>
          </p:nvSpPr>
          <p:spPr>
            <a:xfrm>
              <a:off x="11284277" y="3791003"/>
              <a:ext cx="260129" cy="1864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E7E703F8-0D09-F586-85AF-3CDF06CC9002}"/>
                </a:ext>
              </a:extLst>
            </p:cNvPr>
            <p:cNvCxnSpPr/>
            <p:nvPr/>
          </p:nvCxnSpPr>
          <p:spPr>
            <a:xfrm>
              <a:off x="9431518" y="1808049"/>
              <a:ext cx="259613" cy="246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0D110B07-0CC3-F4FE-FD30-96BC211D75B7}"/>
                </a:ext>
              </a:extLst>
            </p:cNvPr>
            <p:cNvCxnSpPr>
              <a:cxnSpLocks/>
            </p:cNvCxnSpPr>
            <p:nvPr/>
          </p:nvCxnSpPr>
          <p:spPr>
            <a:xfrm>
              <a:off x="9078982" y="1808049"/>
              <a:ext cx="375788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C3C01C7C-1E2D-B40F-3CB4-BF35594DF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1518" y="1366551"/>
              <a:ext cx="0" cy="441498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E34619E0-8CC4-076D-3572-CCB07AB08613}"/>
                </a:ext>
              </a:extLst>
            </p:cNvPr>
            <p:cNvCxnSpPr>
              <a:cxnSpLocks/>
            </p:cNvCxnSpPr>
            <p:nvPr/>
          </p:nvCxnSpPr>
          <p:spPr>
            <a:xfrm>
              <a:off x="9846348" y="3348863"/>
              <a:ext cx="6347" cy="6230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63592231-E161-A507-8BA7-3B242B571F2E}"/>
                </a:ext>
              </a:extLst>
            </p:cNvPr>
            <p:cNvCxnSpPr>
              <a:cxnSpLocks/>
              <a:endCxn id="217" idx="2"/>
            </p:cNvCxnSpPr>
            <p:nvPr/>
          </p:nvCxnSpPr>
          <p:spPr>
            <a:xfrm flipH="1" flipV="1">
              <a:off x="9010160" y="5655363"/>
              <a:ext cx="193194" cy="153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83115F77-F39E-C7E5-AADA-0EF8C9E23B9D}"/>
                </a:ext>
              </a:extLst>
            </p:cNvPr>
            <p:cNvCxnSpPr>
              <a:cxnSpLocks/>
            </p:cNvCxnSpPr>
            <p:nvPr/>
          </p:nvCxnSpPr>
          <p:spPr>
            <a:xfrm>
              <a:off x="9185536" y="5802199"/>
              <a:ext cx="222880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AE7CD457-9D92-C9EB-673B-2AFF236B5A18}"/>
                </a:ext>
              </a:extLst>
            </p:cNvPr>
            <p:cNvCxnSpPr>
              <a:cxnSpLocks/>
              <a:stCxn id="218" idx="2"/>
            </p:cNvCxnSpPr>
            <p:nvPr/>
          </p:nvCxnSpPr>
          <p:spPr>
            <a:xfrm>
              <a:off x="10245305" y="5652964"/>
              <a:ext cx="0" cy="149235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147D0785-3686-4E9C-FB45-415F2074BDCE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341" y="5652964"/>
              <a:ext cx="0" cy="149235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D88135EF-87B3-DCAD-82D0-8E71179F79AE}"/>
                    </a:ext>
                  </a:extLst>
                </p:cNvPr>
                <p:cNvSpPr txBox="1"/>
                <p:nvPr/>
              </p:nvSpPr>
              <p:spPr>
                <a:xfrm>
                  <a:off x="9732670" y="1774995"/>
                  <a:ext cx="1729762" cy="5607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(1).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a14:m>
                  <a:endParaRPr lang="zh-CN" altLang="en-US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DDEE3054-EC39-C1A8-1D7A-F35C49999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2670" y="1774995"/>
                  <a:ext cx="1729762" cy="560731"/>
                </a:xfrm>
                <a:prstGeom prst="rect">
                  <a:avLst/>
                </a:prstGeom>
                <a:blipFill>
                  <a:blip r:embed="rId7"/>
                  <a:stretch>
                    <a:fillRect l="-2817" b="-1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7EB481F3-5249-74C9-2856-707B0A24FD94}"/>
                    </a:ext>
                  </a:extLst>
                </p:cNvPr>
                <p:cNvSpPr txBox="1"/>
                <p:nvPr/>
              </p:nvSpPr>
              <p:spPr>
                <a:xfrm>
                  <a:off x="9865055" y="3438038"/>
                  <a:ext cx="17297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(2).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𝐒𝐨𝐟</m:t>
                      </m:r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𝒕𝑴𝒂𝒙</m:t>
                      </m:r>
                    </m:oMath>
                  </a14:m>
                  <a:endParaRPr lang="zh-CN" altLang="en-US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1478D9A4-37F5-7293-857F-97D2449B7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055" y="3438038"/>
                  <a:ext cx="172976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169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7B8E367-DC3C-E7A0-9E5A-A69D1396F521}"/>
                    </a:ext>
                  </a:extLst>
                </p:cNvPr>
                <p:cNvSpPr txBox="1"/>
                <p:nvPr/>
              </p:nvSpPr>
              <p:spPr>
                <a:xfrm>
                  <a:off x="9865055" y="5797988"/>
                  <a:ext cx="17297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(3).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endParaRPr lang="zh-CN" altLang="en-US" b="1" baseline="30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1293FB6E-A3E4-8CA8-9219-B55CA31C9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055" y="5797988"/>
                  <a:ext cx="172976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169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1" name="直接箭头连接符 250">
            <a:extLst>
              <a:ext uri="{FF2B5EF4-FFF2-40B4-BE49-F238E27FC236}">
                <a16:creationId xmlns:a16="http://schemas.microsoft.com/office/drawing/2014/main" id="{8EFDA9AD-B39C-8A06-753A-B19FBB66619F}"/>
              </a:ext>
            </a:extLst>
          </p:cNvPr>
          <p:cNvCxnSpPr/>
          <p:nvPr/>
        </p:nvCxnSpPr>
        <p:spPr>
          <a:xfrm>
            <a:off x="7700211" y="4957011"/>
            <a:ext cx="53901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文本框 251">
            <a:extLst>
              <a:ext uri="{FF2B5EF4-FFF2-40B4-BE49-F238E27FC236}">
                <a16:creationId xmlns:a16="http://schemas.microsoft.com/office/drawing/2014/main" id="{9BFA1D00-4DF2-F506-F847-94E84F50CA91}"/>
              </a:ext>
            </a:extLst>
          </p:cNvPr>
          <p:cNvSpPr txBox="1"/>
          <p:nvPr/>
        </p:nvSpPr>
        <p:spPr>
          <a:xfrm>
            <a:off x="10534244" y="6415822"/>
            <a:ext cx="144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M</a:t>
            </a:r>
            <a:r>
              <a:rPr lang="en-US" altLang="zh-CN" sz="1800" b="1" dirty="0"/>
              <a:t>ulti Heads</a:t>
            </a:r>
            <a:endParaRPr lang="zh-CN" altLang="en-US" b="1" dirty="0"/>
          </a:p>
        </p:txBody>
      </p:sp>
      <p:sp>
        <p:nvSpPr>
          <p:cNvPr id="2" name="Google Shape;69;p2">
            <a:extLst>
              <a:ext uri="{FF2B5EF4-FFF2-40B4-BE49-F238E27FC236}">
                <a16:creationId xmlns:a16="http://schemas.microsoft.com/office/drawing/2014/main" id="{1C399D0C-250E-1F1A-78B4-878C8C94BE5A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The Attention Bottleneck in Transformer LLMs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06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48" grpId="0" animBg="1"/>
      <p:bldP spid="247" grpId="0" animBg="1"/>
      <p:bldP spid="246" grpId="0" animBg="1"/>
      <p:bldP spid="2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5E2927F-CEA5-8D02-59FA-AF5F92DD0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94CAB6D1-97EA-8309-8789-C05D57AF6CAF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The Attention Bottleneck in Transformer LLMs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E165E9FB-D60F-D7E5-D551-90885C7324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09EA4-97B6-F123-D954-BE511F85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1" r="439" b="-1"/>
          <a:stretch>
            <a:fillRect/>
          </a:stretch>
        </p:blipFill>
        <p:spPr>
          <a:xfrm>
            <a:off x="2304937" y="2523527"/>
            <a:ext cx="4412294" cy="2127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407AE-9CDA-9D4A-2DF7-562CE5056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42" y="4682981"/>
            <a:ext cx="4412294" cy="2175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6AAE6-949C-8653-E197-1D3A5C7A3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867" y="2476100"/>
            <a:ext cx="4529468" cy="2238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18B9A-691D-9A3B-4A81-A627D2A2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867" y="4682981"/>
            <a:ext cx="4457990" cy="217501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3EFEC3-DFDC-46BD-617B-B5AC5EF4B3A8}"/>
              </a:ext>
            </a:extLst>
          </p:cNvPr>
          <p:cNvSpPr txBox="1">
            <a:spLocks/>
          </p:cNvSpPr>
          <p:nvPr/>
        </p:nvSpPr>
        <p:spPr>
          <a:xfrm>
            <a:off x="316501" y="624990"/>
            <a:ext cx="11204939" cy="1845512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With LLM model architecture evolution</a:t>
            </a:r>
            <a:r>
              <a:rPr lang="en-US" altLang="zh-CN" sz="2400" b="1" dirty="0"/>
              <a:t>, </a:t>
            </a:r>
            <a:r>
              <a:rPr lang="en-US" altLang="zh-CN" sz="2400" b="1" i="1" dirty="0"/>
              <a:t>Attention</a:t>
            </a:r>
            <a:r>
              <a:rPr lang="en-US" altLang="zh-CN" sz="2400" dirty="0"/>
              <a:t> is becoming dominated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i="1" dirty="0"/>
              <a:t>MHA + MLP </a:t>
            </a:r>
            <a:r>
              <a:rPr lang="en-US" altLang="zh-CN" sz="1977" dirty="0"/>
              <a:t>in llama, </a:t>
            </a:r>
            <a:r>
              <a:rPr lang="en-US" altLang="zh-CN" sz="1977" dirty="0" err="1"/>
              <a:t>qwen</a:t>
            </a:r>
            <a:r>
              <a:rPr lang="en-US" altLang="zh-CN" sz="1977" dirty="0"/>
              <a:t> </a:t>
            </a:r>
            <a:r>
              <a:rPr lang="en-US" altLang="zh-CN" sz="1977" dirty="0">
                <a:sym typeface="Wingdings" panose="05000000000000000000" pitchFamily="2" charset="2"/>
              </a:rPr>
              <a:t></a:t>
            </a:r>
            <a:r>
              <a:rPr lang="en-US" altLang="zh-CN" sz="1977" dirty="0"/>
              <a:t> </a:t>
            </a:r>
            <a:r>
              <a:rPr lang="en-US" altLang="zh-CN" sz="1977" b="1" i="1" dirty="0"/>
              <a:t>MLA + </a:t>
            </a:r>
            <a:r>
              <a:rPr lang="en-US" altLang="zh-CN" sz="1977" b="1" i="1" dirty="0" err="1"/>
              <a:t>MoE</a:t>
            </a:r>
            <a:r>
              <a:rPr lang="en-US" altLang="zh-CN" sz="1977" b="1" i="1" dirty="0"/>
              <a:t> </a:t>
            </a:r>
            <a:r>
              <a:rPr lang="en-US" altLang="zh-CN" sz="1977" dirty="0"/>
              <a:t>in DeepSeek, Kimi-v2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Attention kernels are </a:t>
            </a:r>
            <a:r>
              <a:rPr lang="en-US" altLang="zh-CN" sz="1977" b="1" i="1" dirty="0"/>
              <a:t>not performing good enough </a:t>
            </a:r>
            <a:r>
              <a:rPr lang="en-US" altLang="zh-CN" sz="1977" dirty="0"/>
              <a:t>on commercial GPUs in both prefill and decode stage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i="1" dirty="0"/>
              <a:t>Optimized implementation for GPU: FlashAttention</a:t>
            </a:r>
            <a:r>
              <a:rPr lang="en-US" altLang="zh-CN" sz="1765" i="1" baseline="30000" dirty="0"/>
              <a:t>[3]</a:t>
            </a:r>
            <a:r>
              <a:rPr lang="en-US" altLang="zh-CN" sz="1765" i="1" dirty="0"/>
              <a:t> by Tri Dao, </a:t>
            </a:r>
            <a:r>
              <a:rPr lang="en-US" altLang="zh-CN" sz="1765" i="1" dirty="0" err="1"/>
              <a:t>FlashMLA</a:t>
            </a:r>
            <a:r>
              <a:rPr lang="en-US" altLang="zh-CN" sz="1765" i="1" baseline="30000" dirty="0"/>
              <a:t>[4]</a:t>
            </a:r>
            <a:r>
              <a:rPr lang="en-US" altLang="zh-CN" sz="1765" i="1" dirty="0"/>
              <a:t> by DeepSeek team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E82B3F-E58B-E217-28A0-0A94E79CE767}"/>
              </a:ext>
            </a:extLst>
          </p:cNvPr>
          <p:cNvSpPr/>
          <p:nvPr/>
        </p:nvSpPr>
        <p:spPr>
          <a:xfrm>
            <a:off x="7360431" y="4165516"/>
            <a:ext cx="2630235" cy="2841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Prefill </a:t>
            </a:r>
            <a:r>
              <a:rPr lang="en-GB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FlashAttn</a:t>
            </a:r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on GH200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5BA859-8A03-F3E5-CFC3-4AA377F9D3E7}"/>
              </a:ext>
            </a:extLst>
          </p:cNvPr>
          <p:cNvSpPr/>
          <p:nvPr/>
        </p:nvSpPr>
        <p:spPr>
          <a:xfrm>
            <a:off x="7368898" y="6328832"/>
            <a:ext cx="2630235" cy="25426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</a:t>
            </a:r>
            <a:r>
              <a:rPr lang="en-GB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FlashMLA</a:t>
            </a:r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on GH200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B3F014-4503-07BB-6739-31083BC2257E}"/>
              </a:ext>
            </a:extLst>
          </p:cNvPr>
          <p:cNvSpPr/>
          <p:nvPr/>
        </p:nvSpPr>
        <p:spPr>
          <a:xfrm>
            <a:off x="212442" y="3322963"/>
            <a:ext cx="1930399" cy="6208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Model FLOP Breakdown - Prefill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A9B330-F1B6-F924-F3C8-E883F617B36C}"/>
              </a:ext>
            </a:extLst>
          </p:cNvPr>
          <p:cNvSpPr/>
          <p:nvPr/>
        </p:nvSpPr>
        <p:spPr>
          <a:xfrm>
            <a:off x="212442" y="5320364"/>
            <a:ext cx="1930399" cy="62085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Model FLOP Breakdown - Decode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E0CE0CE-E3C2-6156-33EE-7D64DAAA46BD}"/>
              </a:ext>
            </a:extLst>
          </p:cNvPr>
          <p:cNvSpPr/>
          <p:nvPr/>
        </p:nvSpPr>
        <p:spPr>
          <a:xfrm>
            <a:off x="2956603" y="3696160"/>
            <a:ext cx="695917" cy="316077"/>
          </a:xfrm>
          <a:prstGeom prst="round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MHA + MLP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A11975-4050-19DE-0439-CA6A90C3F6DB}"/>
              </a:ext>
            </a:extLst>
          </p:cNvPr>
          <p:cNvSpPr/>
          <p:nvPr/>
        </p:nvSpPr>
        <p:spPr>
          <a:xfrm>
            <a:off x="4332458" y="2785293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D9EE62-86AC-28CE-F64A-5409D07E2945}"/>
              </a:ext>
            </a:extLst>
          </p:cNvPr>
          <p:cNvSpPr/>
          <p:nvPr/>
        </p:nvSpPr>
        <p:spPr>
          <a:xfrm>
            <a:off x="5713659" y="2785293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DAD101-926A-3FC0-CA58-847393DC9E96}"/>
              </a:ext>
            </a:extLst>
          </p:cNvPr>
          <p:cNvSpPr/>
          <p:nvPr/>
        </p:nvSpPr>
        <p:spPr>
          <a:xfrm>
            <a:off x="2956603" y="5973479"/>
            <a:ext cx="695917" cy="316077"/>
          </a:xfrm>
          <a:prstGeom prst="round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MHA + MLP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48DD4F-0AFD-6471-0FB4-681012CFDA19}"/>
              </a:ext>
            </a:extLst>
          </p:cNvPr>
          <p:cNvSpPr/>
          <p:nvPr/>
        </p:nvSpPr>
        <p:spPr>
          <a:xfrm>
            <a:off x="4332458" y="5062612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1300A3-0D4F-DF8F-BCBC-B43892C733B1}"/>
              </a:ext>
            </a:extLst>
          </p:cNvPr>
          <p:cNvSpPr/>
          <p:nvPr/>
        </p:nvSpPr>
        <p:spPr>
          <a:xfrm>
            <a:off x="5713659" y="5062612"/>
            <a:ext cx="695917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MLA + </a:t>
            </a:r>
            <a:r>
              <a:rPr lang="en-GB" sz="1000" b="1" i="0" cap="none" spc="0" dirty="0" err="1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MoE</a:t>
            </a:r>
            <a:endParaRPr lang="en-CH" sz="10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80F251-0EF3-EF6F-1A02-9B21F6368DDE}"/>
              </a:ext>
            </a:extLst>
          </p:cNvPr>
          <p:cNvGrpSpPr/>
          <p:nvPr/>
        </p:nvGrpSpPr>
        <p:grpSpPr>
          <a:xfrm>
            <a:off x="8472820" y="2612651"/>
            <a:ext cx="911814" cy="767136"/>
            <a:chOff x="5636713" y="3842964"/>
            <a:chExt cx="681081" cy="76713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22E8F47-7CAB-6600-A01A-0DAC9805B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794" y="3892550"/>
              <a:ext cx="0" cy="71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D8525D-F45E-1352-E719-7F92F9B74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7794" y="3892550"/>
              <a:ext cx="0" cy="254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5">
              <a:extLst>
                <a:ext uri="{FF2B5EF4-FFF2-40B4-BE49-F238E27FC236}">
                  <a16:creationId xmlns:a16="http://schemas.microsoft.com/office/drawing/2014/main" id="{848AB5CC-855F-7E50-BA46-9934399B7234}"/>
                </a:ext>
              </a:extLst>
            </p:cNvPr>
            <p:cNvSpPr txBox="1"/>
            <p:nvPr/>
          </p:nvSpPr>
          <p:spPr>
            <a:xfrm>
              <a:off x="5636713" y="3842964"/>
              <a:ext cx="6810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766227-BBD7-D3C4-4BC2-D4F8CF847F02}"/>
              </a:ext>
            </a:extLst>
          </p:cNvPr>
          <p:cNvGrpSpPr/>
          <p:nvPr/>
        </p:nvGrpSpPr>
        <p:grpSpPr>
          <a:xfrm>
            <a:off x="8407515" y="4851318"/>
            <a:ext cx="859562" cy="1320882"/>
            <a:chOff x="5587931" y="3857200"/>
            <a:chExt cx="642051" cy="132088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796BD1-676E-A21B-A01D-9F122F076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7931" y="4606582"/>
              <a:ext cx="0" cy="571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FD6D14-FDF0-AEE6-823E-E48F1E18D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8188" y="3892550"/>
              <a:ext cx="0" cy="3870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5">
              <a:extLst>
                <a:ext uri="{FF2B5EF4-FFF2-40B4-BE49-F238E27FC236}">
                  <a16:creationId xmlns:a16="http://schemas.microsoft.com/office/drawing/2014/main" id="{263812E6-791A-85CF-4CEE-80F742DF856C}"/>
                </a:ext>
              </a:extLst>
            </p:cNvPr>
            <p:cNvSpPr txBox="1"/>
            <p:nvPr/>
          </p:nvSpPr>
          <p:spPr>
            <a:xfrm>
              <a:off x="5785063" y="3857200"/>
              <a:ext cx="444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40B2853-9C46-E358-3F81-1E93B4DB4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5063" y="3967349"/>
              <a:ext cx="0" cy="7789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0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F029-428E-5400-4CC6-7A00A92D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5835DF-1B5E-6FB3-587B-04201946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34" y="1251857"/>
            <a:ext cx="4752582" cy="4872277"/>
          </a:xfrm>
          <a:prstGeom prst="rect">
            <a:avLst/>
          </a:prstGeom>
        </p:spPr>
      </p:pic>
      <p:sp>
        <p:nvSpPr>
          <p:cNvPr id="2104" name="矩形 2103">
            <a:extLst>
              <a:ext uri="{FF2B5EF4-FFF2-40B4-BE49-F238E27FC236}">
                <a16:creationId xmlns:a16="http://schemas.microsoft.com/office/drawing/2014/main" id="{1B92381D-4DBF-7A5F-5199-B50A9F04F9AF}"/>
              </a:ext>
            </a:extLst>
          </p:cNvPr>
          <p:cNvSpPr/>
          <p:nvPr/>
        </p:nvSpPr>
        <p:spPr>
          <a:xfrm>
            <a:off x="6803571" y="1099457"/>
            <a:ext cx="5214258" cy="541019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8664BE6E-BBEC-E411-01D0-215124F96ECF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6534655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We are targeting attention kernels on tile-based many-PE architecture. The goal is: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Achieve high utilization </a:t>
            </a:r>
            <a:r>
              <a:rPr lang="en-US" altLang="zh-CN" sz="1977" dirty="0"/>
              <a:t>of the tiles’ matrix engines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Minimize</a:t>
            </a:r>
            <a:r>
              <a:rPr lang="en-US" altLang="zh-CN" sz="1977" dirty="0"/>
              <a:t> energy-hungry </a:t>
            </a:r>
            <a:r>
              <a:rPr lang="en-US" altLang="zh-CN" sz="1977" b="1" dirty="0">
                <a:solidFill>
                  <a:schemeClr val="accent3"/>
                </a:solidFill>
              </a:rPr>
              <a:t>off-chip accesses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Architecture and dataflow need to be co-explored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fr-FR" altLang="zh-CN" sz="1977" dirty="0"/>
              <a:t>Dataflow leverages HW feature, e.g., </a:t>
            </a:r>
            <a:r>
              <a:rPr lang="fr-FR" altLang="zh-CN" sz="1977" b="1" dirty="0">
                <a:solidFill>
                  <a:schemeClr val="accent3"/>
                </a:solidFill>
              </a:rPr>
              <a:t>collective primitives on NoC fabric</a:t>
            </a:r>
          </a:p>
          <a:p>
            <a:pPr marL="228588" lvl="1" indent="0">
              <a:spcBef>
                <a:spcPts val="1270"/>
              </a:spcBef>
              <a:buNone/>
              <a:defRPr/>
            </a:pPr>
            <a:endParaRPr lang="en-US" altLang="zh-CN" sz="1977" b="1" dirty="0"/>
          </a:p>
        </p:txBody>
      </p:sp>
      <p:sp>
        <p:nvSpPr>
          <p:cNvPr id="2" name="Google Shape;69;p2">
            <a:extLst>
              <a:ext uri="{FF2B5EF4-FFF2-40B4-BE49-F238E27FC236}">
                <a16:creationId xmlns:a16="http://schemas.microsoft.com/office/drawing/2014/main" id="{D6A50EB9-3816-7B77-6B79-EDF7645E768B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Dataflow and NoC Collective Primitives Co-Design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6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BFCE3-69D4-BCAC-FB94-E959904B3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4E6D71-1C02-9E5B-B2C7-5DF67F64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34" y="1251857"/>
            <a:ext cx="4752582" cy="4872277"/>
          </a:xfrm>
          <a:prstGeom prst="rect">
            <a:avLst/>
          </a:prstGeom>
        </p:spPr>
      </p:pic>
      <p:sp>
        <p:nvSpPr>
          <p:cNvPr id="2104" name="矩形 2103">
            <a:extLst>
              <a:ext uri="{FF2B5EF4-FFF2-40B4-BE49-F238E27FC236}">
                <a16:creationId xmlns:a16="http://schemas.microsoft.com/office/drawing/2014/main" id="{7CF0D839-F845-8C8E-E2E8-9714929C65EF}"/>
              </a:ext>
            </a:extLst>
          </p:cNvPr>
          <p:cNvSpPr/>
          <p:nvPr/>
        </p:nvSpPr>
        <p:spPr>
          <a:xfrm>
            <a:off x="6803571" y="1099457"/>
            <a:ext cx="5214258" cy="541019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4770CB9F-5F8E-E2C7-4514-20173D825133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6534655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2400" b="1" dirty="0"/>
              <a:t>We are targeting attention kernels on tile-based many-PE architecture. The goal is: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Achieve high utilization </a:t>
            </a:r>
            <a:r>
              <a:rPr lang="en-US" altLang="zh-CN" sz="1977" dirty="0"/>
              <a:t>of the tiles’ matrix engines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Minimize</a:t>
            </a:r>
            <a:r>
              <a:rPr lang="en-US" altLang="zh-CN" sz="1977" dirty="0"/>
              <a:t> energy-hungry </a:t>
            </a:r>
            <a:r>
              <a:rPr lang="en-US" altLang="zh-CN" sz="1977" b="1" dirty="0">
                <a:solidFill>
                  <a:schemeClr val="accent3"/>
                </a:solidFill>
              </a:rPr>
              <a:t>off-chip accesses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Architecture and dataflow need to be co-explored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fr-FR" altLang="zh-CN" sz="1977" dirty="0"/>
              <a:t>Dataflow leverages HW feature, e.g., </a:t>
            </a:r>
            <a:r>
              <a:rPr lang="fr-FR" altLang="zh-CN" sz="1977" b="1" dirty="0">
                <a:solidFill>
                  <a:schemeClr val="accent3"/>
                </a:solidFill>
              </a:rPr>
              <a:t>collective primitives on NoC fabric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800" dirty="0"/>
              <a:t>Accelerate inter-tile collective communications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Demonstrate </a:t>
            </a:r>
            <a:r>
              <a:rPr lang="en-GB" altLang="zh-CN" sz="1977" dirty="0"/>
              <a:t>attention workloads can be </a:t>
            </a:r>
            <a:r>
              <a:rPr lang="en-GB" altLang="zh-CN" sz="1977" b="1" dirty="0">
                <a:solidFill>
                  <a:schemeClr val="accent3"/>
                </a:solidFill>
              </a:rPr>
              <a:t>mapped more efficiently on tile-based architectures</a:t>
            </a:r>
            <a:r>
              <a:rPr lang="en-GB" altLang="zh-CN" sz="1977" dirty="0"/>
              <a:t> by leveraging collective communications on NoC</a:t>
            </a:r>
            <a:endParaRPr lang="en-US" altLang="zh-CN" sz="1977" dirty="0"/>
          </a:p>
        </p:txBody>
      </p:sp>
      <p:pic>
        <p:nvPicPr>
          <p:cNvPr id="2" name="图片 5" descr="日历&#10;&#10;AI 生成的内容可能不正确。">
            <a:extLst>
              <a:ext uri="{FF2B5EF4-FFF2-40B4-BE49-F238E27FC236}">
                <a16:creationId xmlns:a16="http://schemas.microsoft.com/office/drawing/2014/main" id="{028D2129-D42C-43C4-C5FA-9996092F0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9" r="17979"/>
          <a:stretch/>
        </p:blipFill>
        <p:spPr>
          <a:xfrm>
            <a:off x="7075055" y="1345107"/>
            <a:ext cx="4662662" cy="4835353"/>
          </a:xfrm>
          <a:prstGeom prst="rect">
            <a:avLst/>
          </a:prstGeom>
        </p:spPr>
      </p:pic>
      <p:sp>
        <p:nvSpPr>
          <p:cNvPr id="5" name="Google Shape;69;p2">
            <a:extLst>
              <a:ext uri="{FF2B5EF4-FFF2-40B4-BE49-F238E27FC236}">
                <a16:creationId xmlns:a16="http://schemas.microsoft.com/office/drawing/2014/main" id="{4253E29A-F7E1-DD67-95FD-F32412616D16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Dataflow and NoC Collective Primitives Co-Design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7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DA60-6804-BA51-824B-3C74F282E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335972-4377-6321-5124-A5EF5774C9E3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FlatAttention 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B950558D-DE50-65A7-F40D-B190DA314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02" y="791241"/>
                <a:ext cx="5529128" cy="5402730"/>
              </a:xfrm>
              <a:prstGeom prst="rect">
                <a:avLst/>
              </a:prstGeom>
            </p:spPr>
            <p:txBody>
              <a:bodyPr vert="horz" lIns="0" tIns="46800" rIns="0" bIns="45720" rtlCol="0">
                <a:noAutofit/>
              </a:bodyPr>
              <a:lstStyle>
                <a:lvl1pPr marL="304795" indent="-304795" algn="l" defTabSz="761976" rtl="0" eaLnBrk="1" latinLnBrk="0" hangingPunct="1">
                  <a:lnSpc>
                    <a:spcPct val="100000"/>
                  </a:lnSpc>
                  <a:spcBef>
                    <a:spcPts val="127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54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1pPr>
                <a:lvl2pPr marL="533383" indent="-228597" algn="l" defTabSz="761976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117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2pPr>
                <a:lvl3pPr marL="761976" indent="-228597" algn="l" defTabSz="914389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905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3pPr>
                <a:lvl4pPr marL="990569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27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4pPr>
                <a:lvl5pPr marL="1219162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164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5pPr>
                <a:lvl6pPr marL="2514569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64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58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52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b="1" dirty="0"/>
                  <a:t>Analysis start from FlashAttention</a:t>
                </a:r>
                <a:endParaRPr lang="en-US" altLang="zh-CN" sz="2400" dirty="0"/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Fuse microkernels of each head attention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MHA workload is partitioned to tiles over: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Batch size, number of heads, output sequence dimension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b="1" dirty="0">
                    <a:solidFill>
                      <a:schemeClr val="accent1"/>
                    </a:solidFill>
                  </a:rPr>
                  <a:t>Every  tile processes independently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Every tile need to access in HBM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No communication between tiles is required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Results in an HBM I/O complexity of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977" i="1" dirty="0">
                        <a:latin typeface="Cambria Math" panose="02040503050406030204" pitchFamily="18" charset="0"/>
                      </a:rPr>
                      <m:t>IO</m:t>
                    </m:r>
                    <m:r>
                      <a:rPr lang="en-US" altLang="zh-CN" sz="1977" b="0" i="0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977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1977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77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1977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977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altLang="zh-CN" sz="1977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765" dirty="0"/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Sequence length </a:t>
                </a:r>
                <a:r>
                  <a:rPr lang="en-US" altLang="zh-CN" sz="1765" b="1" dirty="0"/>
                  <a:t>S</a:t>
                </a:r>
                <a:r>
                  <a:rPr lang="en-US" altLang="zh-CN" sz="1765" dirty="0"/>
                  <a:t>, head dimension </a:t>
                </a:r>
                <a:r>
                  <a:rPr lang="en-US" altLang="zh-CN" sz="1765" b="1" dirty="0"/>
                  <a:t>D</a:t>
                </a:r>
                <a:r>
                  <a:rPr lang="en-US" altLang="zh-CN" sz="1765" dirty="0"/>
                  <a:t>, number of heads </a:t>
                </a:r>
                <a:r>
                  <a:rPr lang="en-US" altLang="zh-CN" sz="1765" b="1" dirty="0"/>
                  <a:t>H</a:t>
                </a:r>
                <a:r>
                  <a:rPr lang="en-US" altLang="zh-CN" sz="1765" dirty="0"/>
                  <a:t>, batch size </a:t>
                </a:r>
                <a:r>
                  <a:rPr lang="en-US" altLang="zh-CN" sz="1765" b="1" dirty="0"/>
                  <a:t>B</a:t>
                </a:r>
                <a:r>
                  <a:rPr lang="en-US" altLang="zh-CN" sz="1765" dirty="0"/>
                  <a:t> and block size </a:t>
                </a:r>
                <a:r>
                  <a:rPr lang="en-US" altLang="zh-CN" sz="1765" b="1" dirty="0"/>
                  <a:t>M:=Br=Bc</a:t>
                </a:r>
              </a:p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endParaRPr lang="fr-FR" altLang="zh-CN" sz="2400" dirty="0"/>
              </a:p>
            </p:txBody>
          </p:sp>
        </mc:Choice>
        <mc:Fallback xmlns="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B950558D-DE50-65A7-F40D-B190DA31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02" y="791241"/>
                <a:ext cx="5529128" cy="5402730"/>
              </a:xfrm>
              <a:prstGeom prst="rect">
                <a:avLst/>
              </a:prstGeom>
              <a:blipFill>
                <a:blip r:embed="rId3"/>
                <a:stretch>
                  <a:fillRect l="-2867" t="-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D981A06-A2E5-B2D9-AB8E-06154EAEA6DD}"/>
              </a:ext>
            </a:extLst>
          </p:cNvPr>
          <p:cNvSpPr/>
          <p:nvPr/>
        </p:nvSpPr>
        <p:spPr>
          <a:xfrm>
            <a:off x="7418861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7818D0-D02A-9E8C-2CDD-02721D7D877B}"/>
              </a:ext>
            </a:extLst>
          </p:cNvPr>
          <p:cNvSpPr/>
          <p:nvPr/>
        </p:nvSpPr>
        <p:spPr>
          <a:xfrm>
            <a:off x="8001742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441EE9-0F9C-BABB-B8C1-C50CAFD29621}"/>
              </a:ext>
            </a:extLst>
          </p:cNvPr>
          <p:cNvSpPr/>
          <p:nvPr/>
        </p:nvSpPr>
        <p:spPr>
          <a:xfrm>
            <a:off x="8591054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EFA290-D9EC-BD7F-A744-DCF25564AC89}"/>
              </a:ext>
            </a:extLst>
          </p:cNvPr>
          <p:cNvSpPr/>
          <p:nvPr/>
        </p:nvSpPr>
        <p:spPr>
          <a:xfrm>
            <a:off x="9173935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E42D55-BDBE-9833-6B71-38C6DFD2A0A7}"/>
              </a:ext>
            </a:extLst>
          </p:cNvPr>
          <p:cNvSpPr/>
          <p:nvPr/>
        </p:nvSpPr>
        <p:spPr>
          <a:xfrm>
            <a:off x="7418861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700433-1659-528F-330F-6D82A9E213B4}"/>
              </a:ext>
            </a:extLst>
          </p:cNvPr>
          <p:cNvSpPr/>
          <p:nvPr/>
        </p:nvSpPr>
        <p:spPr>
          <a:xfrm>
            <a:off x="8001742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8D449E-9513-154E-301F-2A555048EB28}"/>
              </a:ext>
            </a:extLst>
          </p:cNvPr>
          <p:cNvSpPr/>
          <p:nvPr/>
        </p:nvSpPr>
        <p:spPr>
          <a:xfrm>
            <a:off x="8591054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8AA17F-0694-2EB3-76EE-E44394CB6D8E}"/>
              </a:ext>
            </a:extLst>
          </p:cNvPr>
          <p:cNvSpPr/>
          <p:nvPr/>
        </p:nvSpPr>
        <p:spPr>
          <a:xfrm>
            <a:off x="9173935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33CF17-30E8-E802-B099-A71948954EFC}"/>
              </a:ext>
            </a:extLst>
          </p:cNvPr>
          <p:cNvSpPr/>
          <p:nvPr/>
        </p:nvSpPr>
        <p:spPr>
          <a:xfrm>
            <a:off x="7418861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7634A3-1BB6-5A3D-6EA9-53AE3E14917C}"/>
              </a:ext>
            </a:extLst>
          </p:cNvPr>
          <p:cNvSpPr/>
          <p:nvPr/>
        </p:nvSpPr>
        <p:spPr>
          <a:xfrm>
            <a:off x="8001742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8C7AE9-B5FD-AC92-DCD3-3E05F57F4141}"/>
              </a:ext>
            </a:extLst>
          </p:cNvPr>
          <p:cNvSpPr/>
          <p:nvPr/>
        </p:nvSpPr>
        <p:spPr>
          <a:xfrm>
            <a:off x="8591054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42B134-945E-64F4-3342-E415EAD7C0AB}"/>
              </a:ext>
            </a:extLst>
          </p:cNvPr>
          <p:cNvSpPr/>
          <p:nvPr/>
        </p:nvSpPr>
        <p:spPr>
          <a:xfrm>
            <a:off x="9173935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AB2A2A-0CA0-615A-C4D3-139E6410CBF2}"/>
              </a:ext>
            </a:extLst>
          </p:cNvPr>
          <p:cNvSpPr/>
          <p:nvPr/>
        </p:nvSpPr>
        <p:spPr>
          <a:xfrm>
            <a:off x="7418861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2F15C4-304E-BB9A-6CCC-27918ADF2246}"/>
              </a:ext>
            </a:extLst>
          </p:cNvPr>
          <p:cNvSpPr/>
          <p:nvPr/>
        </p:nvSpPr>
        <p:spPr>
          <a:xfrm>
            <a:off x="8001742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248249D-C409-1E7B-BD7B-B66F99461E62}"/>
              </a:ext>
            </a:extLst>
          </p:cNvPr>
          <p:cNvSpPr/>
          <p:nvPr/>
        </p:nvSpPr>
        <p:spPr>
          <a:xfrm>
            <a:off x="8591054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52F21BA-A7E2-3A66-C642-809ACEDF5104}"/>
              </a:ext>
            </a:extLst>
          </p:cNvPr>
          <p:cNvSpPr/>
          <p:nvPr/>
        </p:nvSpPr>
        <p:spPr>
          <a:xfrm>
            <a:off x="9173935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4D0F16-DF32-C7E9-CA1E-E8183A04FA8C}"/>
              </a:ext>
            </a:extLst>
          </p:cNvPr>
          <p:cNvSpPr/>
          <p:nvPr/>
        </p:nvSpPr>
        <p:spPr>
          <a:xfrm>
            <a:off x="7418861" y="4288873"/>
            <a:ext cx="542803" cy="575389"/>
          </a:xfrm>
          <a:prstGeom prst="rect">
            <a:avLst/>
          </a:prstGeom>
          <a:solidFill>
            <a:srgbClr val="16863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602C2F92-DEE3-BD7C-E4C0-17C7210C3AC0}"/>
              </a:ext>
            </a:extLst>
          </p:cNvPr>
          <p:cNvSpPr/>
          <p:nvPr/>
        </p:nvSpPr>
        <p:spPr>
          <a:xfrm>
            <a:off x="7544263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3A7141A-ABFB-A676-77E5-672704905CC9}"/>
              </a:ext>
            </a:extLst>
          </p:cNvPr>
          <p:cNvSpPr/>
          <p:nvPr/>
        </p:nvSpPr>
        <p:spPr>
          <a:xfrm>
            <a:off x="7782031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1F212725-73F1-3451-938C-2D7DF48D84CE}"/>
              </a:ext>
            </a:extLst>
          </p:cNvPr>
          <p:cNvSpPr/>
          <p:nvPr/>
        </p:nvSpPr>
        <p:spPr>
          <a:xfrm>
            <a:off x="8019798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FF9D941-1964-652A-B52F-5D94A1A56973}"/>
              </a:ext>
            </a:extLst>
          </p:cNvPr>
          <p:cNvSpPr/>
          <p:nvPr/>
        </p:nvSpPr>
        <p:spPr>
          <a:xfrm>
            <a:off x="8257566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49DAAAA4-5B4E-D4BB-2AA8-8DD7ADF3A517}"/>
              </a:ext>
            </a:extLst>
          </p:cNvPr>
          <p:cNvSpPr/>
          <p:nvPr/>
        </p:nvSpPr>
        <p:spPr>
          <a:xfrm>
            <a:off x="8495334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5DC015E8-B8B1-3D40-AE56-2299EBB84D08}"/>
              </a:ext>
            </a:extLst>
          </p:cNvPr>
          <p:cNvSpPr/>
          <p:nvPr/>
        </p:nvSpPr>
        <p:spPr>
          <a:xfrm>
            <a:off x="8733101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4F150AC1-B07C-1DAD-740D-E90A01FD0AF1}"/>
              </a:ext>
            </a:extLst>
          </p:cNvPr>
          <p:cNvSpPr/>
          <p:nvPr/>
        </p:nvSpPr>
        <p:spPr>
          <a:xfrm>
            <a:off x="8970869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3BDF3A0A-F074-6FC0-8133-4B36F23C358C}"/>
              </a:ext>
            </a:extLst>
          </p:cNvPr>
          <p:cNvSpPr/>
          <p:nvPr/>
        </p:nvSpPr>
        <p:spPr>
          <a:xfrm>
            <a:off x="9208636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9ABDF7A-8A68-76E3-3018-E46940DE9CE8}"/>
              </a:ext>
            </a:extLst>
          </p:cNvPr>
          <p:cNvSpPr/>
          <p:nvPr/>
        </p:nvSpPr>
        <p:spPr>
          <a:xfrm>
            <a:off x="7782030" y="783394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D405B3BF-E4DB-305B-2BC2-BFCADCC6E36F}"/>
              </a:ext>
            </a:extLst>
          </p:cNvPr>
          <p:cNvCxnSpPr>
            <a:stCxn id="160" idx="2"/>
            <a:endCxn id="167" idx="0"/>
          </p:cNvCxnSpPr>
          <p:nvPr/>
        </p:nvCxnSpPr>
        <p:spPr>
          <a:xfrm flipH="1">
            <a:off x="7900914" y="562907"/>
            <a:ext cx="1" cy="2204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4109EE95-980A-B395-79FB-1BD9F77BACFD}"/>
              </a:ext>
            </a:extLst>
          </p:cNvPr>
          <p:cNvSpPr/>
          <p:nvPr/>
        </p:nvSpPr>
        <p:spPr>
          <a:xfrm rot="5400000">
            <a:off x="9950424" y="120000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E89FD115-2006-862F-7F7E-4A92415DE862}"/>
              </a:ext>
            </a:extLst>
          </p:cNvPr>
          <p:cNvSpPr/>
          <p:nvPr/>
        </p:nvSpPr>
        <p:spPr>
          <a:xfrm rot="5400000">
            <a:off x="9950424" y="143777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7278CCDB-5AA6-8342-C134-F444A0180A61}"/>
              </a:ext>
            </a:extLst>
          </p:cNvPr>
          <p:cNvSpPr/>
          <p:nvPr/>
        </p:nvSpPr>
        <p:spPr>
          <a:xfrm rot="5400000">
            <a:off x="9950424" y="167554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122CB362-107A-2588-BA71-CCE19CF4EB09}"/>
              </a:ext>
            </a:extLst>
          </p:cNvPr>
          <p:cNvSpPr/>
          <p:nvPr/>
        </p:nvSpPr>
        <p:spPr>
          <a:xfrm rot="5400000">
            <a:off x="9950424" y="1913308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72BD4794-D081-B5A6-E280-FE0AD0065CBA}"/>
              </a:ext>
            </a:extLst>
          </p:cNvPr>
          <p:cNvSpPr/>
          <p:nvPr/>
        </p:nvSpPr>
        <p:spPr>
          <a:xfrm rot="5400000">
            <a:off x="9950424" y="2151076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4A34ED82-2E6A-91C7-6220-610998039639}"/>
              </a:ext>
            </a:extLst>
          </p:cNvPr>
          <p:cNvSpPr/>
          <p:nvPr/>
        </p:nvSpPr>
        <p:spPr>
          <a:xfrm rot="5400000">
            <a:off x="9950424" y="238884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1D16D2A1-F53B-3366-63C9-AD268EF22609}"/>
              </a:ext>
            </a:extLst>
          </p:cNvPr>
          <p:cNvSpPr/>
          <p:nvPr/>
        </p:nvSpPr>
        <p:spPr>
          <a:xfrm rot="5400000">
            <a:off x="9950424" y="262661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B7139D8D-69F4-A664-E2A6-015282FF70D1}"/>
              </a:ext>
            </a:extLst>
          </p:cNvPr>
          <p:cNvSpPr/>
          <p:nvPr/>
        </p:nvSpPr>
        <p:spPr>
          <a:xfrm rot="5400000">
            <a:off x="9950424" y="2864379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4912FB26-19C5-C6A8-5CD2-B8544DE4E3AF}"/>
              </a:ext>
            </a:extLst>
          </p:cNvPr>
          <p:cNvSpPr/>
          <p:nvPr/>
        </p:nvSpPr>
        <p:spPr>
          <a:xfrm>
            <a:off x="9533882" y="1439562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82A2B2F1-9D94-9954-1E42-626D4869D927}"/>
              </a:ext>
            </a:extLst>
          </p:cNvPr>
          <p:cNvCxnSpPr>
            <a:cxnSpLocks/>
            <a:stCxn id="171" idx="2"/>
            <a:endCxn id="178" idx="3"/>
          </p:cNvCxnSpPr>
          <p:nvPr/>
        </p:nvCxnSpPr>
        <p:spPr>
          <a:xfrm flipH="1">
            <a:off x="9771649" y="1553109"/>
            <a:ext cx="182324" cy="1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矩形 179">
            <a:extLst>
              <a:ext uri="{FF2B5EF4-FFF2-40B4-BE49-F238E27FC236}">
                <a16:creationId xmlns:a16="http://schemas.microsoft.com/office/drawing/2014/main" id="{D9535654-E154-10E8-E403-872D037550E9}"/>
              </a:ext>
            </a:extLst>
          </p:cNvPr>
          <p:cNvSpPr/>
          <p:nvPr/>
        </p:nvSpPr>
        <p:spPr>
          <a:xfrm rot="5400000">
            <a:off x="6752267" y="120000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D3EA98F2-7E52-E3B7-7597-8F9996DFF4D1}"/>
              </a:ext>
            </a:extLst>
          </p:cNvPr>
          <p:cNvSpPr/>
          <p:nvPr/>
        </p:nvSpPr>
        <p:spPr>
          <a:xfrm rot="5400000">
            <a:off x="6752267" y="143777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9C8D4977-C0B5-1A24-9619-34A851E5FF1C}"/>
              </a:ext>
            </a:extLst>
          </p:cNvPr>
          <p:cNvSpPr/>
          <p:nvPr/>
        </p:nvSpPr>
        <p:spPr>
          <a:xfrm rot="5400000">
            <a:off x="6752267" y="167554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1F19873E-B6F5-3C9E-B71F-45DCC70189DE}"/>
              </a:ext>
            </a:extLst>
          </p:cNvPr>
          <p:cNvSpPr/>
          <p:nvPr/>
        </p:nvSpPr>
        <p:spPr>
          <a:xfrm rot="5400000">
            <a:off x="6752267" y="1913308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E6F2635F-45F0-8C0A-2E34-3C082DC20D13}"/>
              </a:ext>
            </a:extLst>
          </p:cNvPr>
          <p:cNvSpPr/>
          <p:nvPr/>
        </p:nvSpPr>
        <p:spPr>
          <a:xfrm rot="5400000">
            <a:off x="6752267" y="2151076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8B699EE3-C0B3-2FA1-624B-1AEB4B67715A}"/>
              </a:ext>
            </a:extLst>
          </p:cNvPr>
          <p:cNvSpPr/>
          <p:nvPr/>
        </p:nvSpPr>
        <p:spPr>
          <a:xfrm rot="5400000">
            <a:off x="6752267" y="2388843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0BEC9668-628C-F593-364D-5D2C319A7BB6}"/>
              </a:ext>
            </a:extLst>
          </p:cNvPr>
          <p:cNvSpPr/>
          <p:nvPr/>
        </p:nvSpPr>
        <p:spPr>
          <a:xfrm rot="5400000">
            <a:off x="6752267" y="2626611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44A6970-D23A-039C-DF86-3607DD43B448}"/>
              </a:ext>
            </a:extLst>
          </p:cNvPr>
          <p:cNvSpPr/>
          <p:nvPr/>
        </p:nvSpPr>
        <p:spPr>
          <a:xfrm rot="5400000">
            <a:off x="6752267" y="2864379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6EF5576-A648-49AB-80D0-F62FC401A8F7}"/>
              </a:ext>
            </a:extLst>
          </p:cNvPr>
          <p:cNvSpPr/>
          <p:nvPr/>
        </p:nvSpPr>
        <p:spPr>
          <a:xfrm>
            <a:off x="7174648" y="1916857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7ED9DE31-8784-33D6-7A09-D41A6869D603}"/>
              </a:ext>
            </a:extLst>
          </p:cNvPr>
          <p:cNvSpPr/>
          <p:nvPr/>
        </p:nvSpPr>
        <p:spPr>
          <a:xfrm>
            <a:off x="7783264" y="1916857"/>
            <a:ext cx="237768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841D680A-9312-51C5-472C-00568423EC50}"/>
              </a:ext>
            </a:extLst>
          </p:cNvPr>
          <p:cNvCxnSpPr>
            <a:cxnSpLocks/>
            <a:stCxn id="183" idx="0"/>
            <a:endCxn id="188" idx="1"/>
          </p:cNvCxnSpPr>
          <p:nvPr/>
        </p:nvCxnSpPr>
        <p:spPr>
          <a:xfrm>
            <a:off x="6986487" y="2028644"/>
            <a:ext cx="188162" cy="35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矩形 190">
            <a:extLst>
              <a:ext uri="{FF2B5EF4-FFF2-40B4-BE49-F238E27FC236}">
                <a16:creationId xmlns:a16="http://schemas.microsoft.com/office/drawing/2014/main" id="{A466559C-F654-3373-966B-F5E21750AFD4}"/>
              </a:ext>
            </a:extLst>
          </p:cNvPr>
          <p:cNvSpPr/>
          <p:nvPr/>
        </p:nvSpPr>
        <p:spPr>
          <a:xfrm>
            <a:off x="7544263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36A6E877-D8B0-109F-C29D-66DDD9ABCD21}"/>
              </a:ext>
            </a:extLst>
          </p:cNvPr>
          <p:cNvSpPr/>
          <p:nvPr/>
        </p:nvSpPr>
        <p:spPr>
          <a:xfrm>
            <a:off x="7782031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2781B9FB-2596-04AF-FB33-C93EB0B0418D}"/>
              </a:ext>
            </a:extLst>
          </p:cNvPr>
          <p:cNvSpPr/>
          <p:nvPr/>
        </p:nvSpPr>
        <p:spPr>
          <a:xfrm>
            <a:off x="8019798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FCA0A0CC-9E93-9613-6227-FF66B1B5D8D0}"/>
              </a:ext>
            </a:extLst>
          </p:cNvPr>
          <p:cNvSpPr/>
          <p:nvPr/>
        </p:nvSpPr>
        <p:spPr>
          <a:xfrm>
            <a:off x="8257566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0598DF1F-7AD3-5E91-6CD6-ADE698645C3F}"/>
              </a:ext>
            </a:extLst>
          </p:cNvPr>
          <p:cNvSpPr/>
          <p:nvPr/>
        </p:nvSpPr>
        <p:spPr>
          <a:xfrm>
            <a:off x="8495334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4F00407-9E30-93F1-077D-368FC6582F6A}"/>
              </a:ext>
            </a:extLst>
          </p:cNvPr>
          <p:cNvSpPr/>
          <p:nvPr/>
        </p:nvSpPr>
        <p:spPr>
          <a:xfrm>
            <a:off x="8733101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A25BEBCB-8CCB-A435-B849-064B35EFDF27}"/>
              </a:ext>
            </a:extLst>
          </p:cNvPr>
          <p:cNvSpPr/>
          <p:nvPr/>
        </p:nvSpPr>
        <p:spPr>
          <a:xfrm>
            <a:off x="8970869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DEC016D8-C628-7249-BB48-A49E4A2E573D}"/>
              </a:ext>
            </a:extLst>
          </p:cNvPr>
          <p:cNvSpPr/>
          <p:nvPr/>
        </p:nvSpPr>
        <p:spPr>
          <a:xfrm>
            <a:off x="9208636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39B4F11B-9B3A-0F56-CEE9-5BCD23A5497A}"/>
              </a:ext>
            </a:extLst>
          </p:cNvPr>
          <p:cNvCxnSpPr>
            <a:cxnSpLocks/>
            <a:endCxn id="194" idx="0"/>
          </p:cNvCxnSpPr>
          <p:nvPr/>
        </p:nvCxnSpPr>
        <p:spPr>
          <a:xfrm>
            <a:off x="8376450" y="2654910"/>
            <a:ext cx="0" cy="6973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3060225C-FAEF-295E-C05E-CE0E1E616CB6}"/>
              </a:ext>
            </a:extLst>
          </p:cNvPr>
          <p:cNvCxnSpPr>
            <a:cxnSpLocks/>
          </p:cNvCxnSpPr>
          <p:nvPr/>
        </p:nvCxnSpPr>
        <p:spPr>
          <a:xfrm flipH="1">
            <a:off x="7900913" y="2654910"/>
            <a:ext cx="47553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716DAD16-32BD-76FD-03AE-BFD743C7D6AB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7900913" y="2147527"/>
            <a:ext cx="1236" cy="50738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711BC4E6-D659-DC7F-6965-86CDB3175611}"/>
              </a:ext>
            </a:extLst>
          </p:cNvPr>
          <p:cNvCxnSpPr>
            <a:cxnSpLocks/>
            <a:stCxn id="188" idx="3"/>
            <a:endCxn id="189" idx="1"/>
          </p:cNvCxnSpPr>
          <p:nvPr/>
        </p:nvCxnSpPr>
        <p:spPr>
          <a:xfrm>
            <a:off x="7412416" y="2032192"/>
            <a:ext cx="370848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B45E0863-63F2-A7C3-8BD1-7FA84F3AA43F}"/>
              </a:ext>
            </a:extLst>
          </p:cNvPr>
          <p:cNvCxnSpPr>
            <a:cxnSpLocks/>
          </p:cNvCxnSpPr>
          <p:nvPr/>
        </p:nvCxnSpPr>
        <p:spPr>
          <a:xfrm>
            <a:off x="7854070" y="1014064"/>
            <a:ext cx="1235" cy="902793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1DDB279D-B1D0-1FD0-F2FE-42E7FB7F4DDA}"/>
              </a:ext>
            </a:extLst>
          </p:cNvPr>
          <p:cNvCxnSpPr>
            <a:cxnSpLocks/>
          </p:cNvCxnSpPr>
          <p:nvPr/>
        </p:nvCxnSpPr>
        <p:spPr>
          <a:xfrm>
            <a:off x="7957509" y="1553108"/>
            <a:ext cx="1" cy="363749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74ECAFDB-4D1B-7FFF-6B1C-8E5ACFBCDA68}"/>
              </a:ext>
            </a:extLst>
          </p:cNvPr>
          <p:cNvCxnSpPr>
            <a:cxnSpLocks/>
            <a:stCxn id="178" idx="1"/>
          </p:cNvCxnSpPr>
          <p:nvPr/>
        </p:nvCxnSpPr>
        <p:spPr>
          <a:xfrm flipH="1">
            <a:off x="7957508" y="1554897"/>
            <a:ext cx="1576374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486B1BAB-AE93-7BCD-BEF5-4EC2CB7BC09B}"/>
              </a:ext>
            </a:extLst>
          </p:cNvPr>
          <p:cNvSpPr/>
          <p:nvPr/>
        </p:nvSpPr>
        <p:spPr>
          <a:xfrm>
            <a:off x="7544263" y="1196457"/>
            <a:ext cx="1881727" cy="188430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2C14030E-11DA-DCC5-C2DE-2F1D2BE1E973}"/>
              </a:ext>
            </a:extLst>
          </p:cNvPr>
          <p:cNvCxnSpPr>
            <a:cxnSpLocks/>
          </p:cNvCxnSpPr>
          <p:nvPr/>
        </p:nvCxnSpPr>
        <p:spPr>
          <a:xfrm>
            <a:off x="7544263" y="1909759"/>
            <a:ext cx="1881727" cy="0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287485B2-2B0C-0F54-F089-23E693F8F0E3}"/>
              </a:ext>
            </a:extLst>
          </p:cNvPr>
          <p:cNvCxnSpPr>
            <a:cxnSpLocks/>
            <a:endCxn id="206" idx="3"/>
          </p:cNvCxnSpPr>
          <p:nvPr/>
        </p:nvCxnSpPr>
        <p:spPr>
          <a:xfrm flipV="1">
            <a:off x="7544263" y="2138610"/>
            <a:ext cx="1881727" cy="891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文本框 208">
            <a:extLst>
              <a:ext uri="{FF2B5EF4-FFF2-40B4-BE49-F238E27FC236}">
                <a16:creationId xmlns:a16="http://schemas.microsoft.com/office/drawing/2014/main" id="{C018D6EE-8D39-902C-5437-A6BB3380206A}"/>
              </a:ext>
            </a:extLst>
          </p:cNvPr>
          <p:cNvSpPr txBox="1"/>
          <p:nvPr/>
        </p:nvSpPr>
        <p:spPr>
          <a:xfrm>
            <a:off x="6536829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Q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DFD44838-F77C-902A-74E2-E31EBAB75ABC}"/>
              </a:ext>
            </a:extLst>
          </p:cNvPr>
          <p:cNvSpPr txBox="1"/>
          <p:nvPr/>
        </p:nvSpPr>
        <p:spPr>
          <a:xfrm>
            <a:off x="6871151" y="295158"/>
            <a:ext cx="117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S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CCB05360-C7FB-F68F-076B-181B0E89A001}"/>
              </a:ext>
            </a:extLst>
          </p:cNvPr>
          <p:cNvSpPr txBox="1"/>
          <p:nvPr/>
        </p:nvSpPr>
        <p:spPr>
          <a:xfrm>
            <a:off x="9730294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E07226DA-F936-C357-7F5C-CA7BC468B8DA}"/>
              </a:ext>
            </a:extLst>
          </p:cNvPr>
          <p:cNvCxnSpPr/>
          <p:nvPr/>
        </p:nvCxnSpPr>
        <p:spPr>
          <a:xfrm>
            <a:off x="7544263" y="241743"/>
            <a:ext cx="19021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C560A69B-3268-EF9E-9E8C-568A9032A937}"/>
              </a:ext>
            </a:extLst>
          </p:cNvPr>
          <p:cNvCxnSpPr>
            <a:cxnSpLocks/>
          </p:cNvCxnSpPr>
          <p:nvPr/>
        </p:nvCxnSpPr>
        <p:spPr>
          <a:xfrm flipH="1">
            <a:off x="10314927" y="1196456"/>
            <a:ext cx="4701" cy="19180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213">
            <a:extLst>
              <a:ext uri="{FF2B5EF4-FFF2-40B4-BE49-F238E27FC236}">
                <a16:creationId xmlns:a16="http://schemas.microsoft.com/office/drawing/2014/main" id="{1A8F916B-91A5-D023-713D-8C37761033D6}"/>
              </a:ext>
            </a:extLst>
          </p:cNvPr>
          <p:cNvSpPr txBox="1"/>
          <p:nvPr/>
        </p:nvSpPr>
        <p:spPr>
          <a:xfrm>
            <a:off x="8006519" y="783481"/>
            <a:ext cx="117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B5F9C8D2-1C52-27D4-5CDE-C25797F5D0D3}"/>
              </a:ext>
            </a:extLst>
          </p:cNvPr>
          <p:cNvSpPr txBox="1"/>
          <p:nvPr/>
        </p:nvSpPr>
        <p:spPr>
          <a:xfrm>
            <a:off x="7026608" y="1608311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D7DDCFB1-A95C-DCE2-77A9-49FEDDB06D95}"/>
              </a:ext>
            </a:extLst>
          </p:cNvPr>
          <p:cNvSpPr txBox="1"/>
          <p:nvPr/>
        </p:nvSpPr>
        <p:spPr>
          <a:xfrm>
            <a:off x="9377300" y="1608311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AE95619E-49E6-A85A-93D1-1B96AFA1636C}"/>
              </a:ext>
            </a:extLst>
          </p:cNvPr>
          <p:cNvSpPr txBox="1"/>
          <p:nvPr/>
        </p:nvSpPr>
        <p:spPr>
          <a:xfrm>
            <a:off x="7928080" y="538271"/>
            <a:ext cx="19104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 Block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SRAM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D1DFAFF-FFC7-6A36-1A15-76F2BE841C4D}"/>
              </a:ext>
            </a:extLst>
          </p:cNvPr>
          <p:cNvSpPr txBox="1"/>
          <p:nvPr/>
        </p:nvSpPr>
        <p:spPr>
          <a:xfrm>
            <a:off x="7004205" y="2140480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E65289CA-83AA-EDA2-8F83-5478B8F13439}"/>
              </a:ext>
            </a:extLst>
          </p:cNvPr>
          <p:cNvSpPr txBox="1"/>
          <p:nvPr/>
        </p:nvSpPr>
        <p:spPr>
          <a:xfrm>
            <a:off x="9424010" y="1161075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894FBAE9-2A8B-464E-E72B-B9975CC63452}"/>
              </a:ext>
            </a:extLst>
          </p:cNvPr>
          <p:cNvCxnSpPr>
            <a:cxnSpLocks/>
          </p:cNvCxnSpPr>
          <p:nvPr/>
        </p:nvCxnSpPr>
        <p:spPr>
          <a:xfrm flipH="1">
            <a:off x="6624179" y="1196456"/>
            <a:ext cx="4701" cy="19180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54008D09-DC8D-8351-1277-DD4ABC479201}"/>
              </a:ext>
            </a:extLst>
          </p:cNvPr>
          <p:cNvCxnSpPr/>
          <p:nvPr/>
        </p:nvCxnSpPr>
        <p:spPr>
          <a:xfrm>
            <a:off x="7544263" y="3705347"/>
            <a:ext cx="190214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>
            <a:extLst>
              <a:ext uri="{FF2B5EF4-FFF2-40B4-BE49-F238E27FC236}">
                <a16:creationId xmlns:a16="http://schemas.microsoft.com/office/drawing/2014/main" id="{C8775FE2-DFD8-112C-17C5-69B4A2CBE748}"/>
              </a:ext>
            </a:extLst>
          </p:cNvPr>
          <p:cNvSpPr txBox="1"/>
          <p:nvPr/>
        </p:nvSpPr>
        <p:spPr>
          <a:xfrm>
            <a:off x="8050428" y="-16190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5F2AA37-A1AA-CB40-537B-0CBADC9FCD9D}"/>
              </a:ext>
            </a:extLst>
          </p:cNvPr>
          <p:cNvSpPr txBox="1"/>
          <p:nvPr/>
        </p:nvSpPr>
        <p:spPr>
          <a:xfrm rot="5400000">
            <a:off x="9953408" y="2045484"/>
            <a:ext cx="971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067EC02A-BCA6-C874-9484-DF2E4DDF2F31}"/>
              </a:ext>
            </a:extLst>
          </p:cNvPr>
          <p:cNvSpPr txBox="1"/>
          <p:nvPr/>
        </p:nvSpPr>
        <p:spPr>
          <a:xfrm>
            <a:off x="8035765" y="3698252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2034B899-4292-46EB-5D7A-91FA4C32E8B0}"/>
              </a:ext>
            </a:extLst>
          </p:cNvPr>
          <p:cNvSpPr txBox="1"/>
          <p:nvPr/>
        </p:nvSpPr>
        <p:spPr>
          <a:xfrm rot="16200000">
            <a:off x="6006367" y="1890143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18B463F6-6226-63AE-FA85-CDF33DA64E0B}"/>
              </a:ext>
            </a:extLst>
          </p:cNvPr>
          <p:cNvSpPr txBox="1"/>
          <p:nvPr/>
        </p:nvSpPr>
        <p:spPr>
          <a:xfrm>
            <a:off x="8387850" y="3061291"/>
            <a:ext cx="1247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Output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HBM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48836313-1C57-7367-7EF6-DD2C2AFF3AE1}"/>
              </a:ext>
            </a:extLst>
          </p:cNvPr>
          <p:cNvSpPr txBox="1"/>
          <p:nvPr/>
        </p:nvSpPr>
        <p:spPr>
          <a:xfrm>
            <a:off x="9440239" y="3354299"/>
            <a:ext cx="1318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m(QK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)V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61CE8CA9-8722-C97F-63EC-6354E1935001}"/>
              </a:ext>
            </a:extLst>
          </p:cNvPr>
          <p:cNvSpPr/>
          <p:nvPr/>
        </p:nvSpPr>
        <p:spPr>
          <a:xfrm>
            <a:off x="7416800" y="2138680"/>
            <a:ext cx="604520" cy="2148840"/>
          </a:xfrm>
          <a:custGeom>
            <a:avLst/>
            <a:gdLst>
              <a:gd name="connsiteX0" fmla="*/ 0 w 604520"/>
              <a:gd name="connsiteY0" fmla="*/ 2148840 h 2148840"/>
              <a:gd name="connsiteX1" fmla="*/ 548640 w 604520"/>
              <a:gd name="connsiteY1" fmla="*/ 2148840 h 2148840"/>
              <a:gd name="connsiteX2" fmla="*/ 604520 w 604520"/>
              <a:gd name="connsiteY2" fmla="*/ 0 h 2148840"/>
              <a:gd name="connsiteX3" fmla="*/ 355600 w 604520"/>
              <a:gd name="connsiteY3" fmla="*/ 5080 h 2148840"/>
              <a:gd name="connsiteX4" fmla="*/ 0 w 604520"/>
              <a:gd name="connsiteY4" fmla="*/ 2148840 h 21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520" h="2148840">
                <a:moveTo>
                  <a:pt x="0" y="2148840"/>
                </a:moveTo>
                <a:lnTo>
                  <a:pt x="548640" y="2148840"/>
                </a:lnTo>
                <a:lnTo>
                  <a:pt x="604520" y="0"/>
                </a:lnTo>
                <a:lnTo>
                  <a:pt x="355600" y="5080"/>
                </a:lnTo>
                <a:lnTo>
                  <a:pt x="0" y="2148840"/>
                </a:lnTo>
                <a:close/>
              </a:path>
            </a:pathLst>
          </a:custGeom>
          <a:solidFill>
            <a:srgbClr val="B9DAC3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29514BD9-EB3D-112D-32E4-41E03F389922}"/>
              </a:ext>
            </a:extLst>
          </p:cNvPr>
          <p:cNvSpPr txBox="1"/>
          <p:nvPr/>
        </p:nvSpPr>
        <p:spPr>
          <a:xfrm>
            <a:off x="8050428" y="1863719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7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9BE7A-D178-001B-ED35-7928FFA6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2CB74B25-51C5-22C4-19D2-964BE22EB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501" y="791241"/>
                <a:ext cx="6204042" cy="4782245"/>
              </a:xfrm>
              <a:prstGeom prst="rect">
                <a:avLst/>
              </a:prstGeom>
            </p:spPr>
            <p:txBody>
              <a:bodyPr vert="horz" lIns="0" tIns="46800" rIns="0" bIns="45720" rtlCol="0">
                <a:noAutofit/>
              </a:bodyPr>
              <a:lstStyle>
                <a:lvl1pPr marL="304795" indent="-304795" algn="l" defTabSz="761976" rtl="0" eaLnBrk="1" latinLnBrk="0" hangingPunct="1">
                  <a:lnSpc>
                    <a:spcPct val="100000"/>
                  </a:lnSpc>
                  <a:spcBef>
                    <a:spcPts val="127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54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1pPr>
                <a:lvl2pPr marL="533383" indent="-228597" algn="l" defTabSz="761976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2117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2pPr>
                <a:lvl3pPr marL="761976" indent="-228597" algn="l" defTabSz="914389" rtl="0" eaLnBrk="1" latinLnBrk="0" hangingPunct="1">
                  <a:lnSpc>
                    <a:spcPct val="100000"/>
                  </a:lnSpc>
                  <a:spcBef>
                    <a:spcPts val="635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905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3pPr>
                <a:lvl4pPr marL="990569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270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4pPr>
                <a:lvl5pPr marL="1219162" indent="-228597" algn="l" defTabSz="914389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90000"/>
                  <a:buFont typeface="Arial" panose="020B0604020202020204" pitchFamily="34" charset="0"/>
                  <a:buChar char="•"/>
                  <a:defRPr sz="1164" b="0" i="0" kern="1200">
                    <a:solidFill>
                      <a:schemeClr val="tx1"/>
                    </a:solidFill>
                    <a:latin typeface="+mn-lt"/>
                    <a:ea typeface="Roboto Light" panose="02000000000000000000" pitchFamily="2" charset="0"/>
                    <a:cs typeface="Roboto Light" panose="02000000000000000000" pitchFamily="2" charset="0"/>
                  </a:defRPr>
                </a:lvl5pPr>
                <a:lvl6pPr marL="2514569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64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58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52" indent="-228597" algn="l" defTabSz="914389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4795" marR="0" lvl="0" indent="-304795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b="1" dirty="0"/>
                  <a:t>FlatAttention – Redefine how MHA is parallelized</a:t>
                </a:r>
                <a:endParaRPr lang="en-US" altLang="zh-CN" sz="2400" dirty="0"/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b="1" dirty="0">
                    <a:solidFill>
                      <a:schemeClr val="accent3"/>
                    </a:solidFill>
                  </a:rPr>
                  <a:t>Leverages multiple tiles as a unified entity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Process an </a:t>
                </a:r>
                <a:r>
                  <a:rPr lang="en-US" altLang="zh-CN" sz="1977" b="1" dirty="0">
                    <a:solidFill>
                      <a:schemeClr val="accent3"/>
                    </a:solidFill>
                  </a:rPr>
                  <a:t>MHA block of a significantly larger size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The aggregate L1 memory of a group of tiles 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:r>
                  <a:rPr lang="en-US" altLang="zh-CN" sz="1765" dirty="0"/>
                  <a:t>Collectively store the block</a:t>
                </a:r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dirty="0"/>
                  <a:t>When </a:t>
                </a:r>
                <a:r>
                  <a:rPr lang="en-US" altLang="zh-CN" sz="1977" b="1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1977" b="1" dirty="0">
                    <a:solidFill>
                      <a:schemeClr val="accent1"/>
                    </a:solidFill>
                  </a:rPr>
                  <a:t> tiles are grouped </a:t>
                </a:r>
                <a:r>
                  <a:rPr lang="en-US" altLang="zh-CN" sz="1977" dirty="0"/>
                  <a:t>together, HBM I/O complexity:</a:t>
                </a:r>
              </a:p>
              <a:p>
                <a:pPr lvl="2" indent="-304795">
                  <a:spcBef>
                    <a:spcPts val="1270"/>
                  </a:spcBef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IO</m:t>
                    </m:r>
                    <m:r>
                      <a:rPr lang="en-US" altLang="zh-CN" sz="1800" b="0" i="0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765" dirty="0"/>
              </a:p>
              <a:p>
                <a:pPr lvl="1" indent="-304795">
                  <a:spcBef>
                    <a:spcPts val="1270"/>
                  </a:spcBef>
                  <a:defRPr/>
                </a:pPr>
                <a:r>
                  <a:rPr lang="en-US" altLang="zh-CN" sz="1977" b="1" dirty="0">
                    <a:solidFill>
                      <a:schemeClr val="accent3"/>
                    </a:solidFill>
                  </a:rPr>
                  <a:t>More tiles are grouped, less HBM accesses needed</a:t>
                </a:r>
              </a:p>
              <a:p>
                <a:pPr marL="0" marR="0" lvl="0" indent="0" algn="l" defTabSz="761976" rtl="0" eaLnBrk="1" fontAlgn="auto" latinLnBrk="0" hangingPunct="1">
                  <a:lnSpc>
                    <a:spcPct val="100000"/>
                  </a:lnSpc>
                  <a:spcBef>
                    <a:spcPts val="1270"/>
                  </a:spcBef>
                  <a:spcAft>
                    <a:spcPts val="0"/>
                  </a:spcAft>
                  <a:buClrTx/>
                  <a:buSzPct val="90000"/>
                  <a:buNone/>
                  <a:tabLst/>
                  <a:defRPr/>
                </a:pPr>
                <a:endParaRPr lang="fr-FR" altLang="zh-CN" sz="2400" dirty="0"/>
              </a:p>
            </p:txBody>
          </p:sp>
        </mc:Choice>
        <mc:Fallback xmlns=""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2CB74B25-51C5-22C4-19D2-964BE22E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01" y="791241"/>
                <a:ext cx="6204042" cy="4782245"/>
              </a:xfrm>
              <a:prstGeom prst="rect">
                <a:avLst/>
              </a:prstGeom>
              <a:blipFill>
                <a:blip r:embed="rId3"/>
                <a:stretch>
                  <a:fillRect l="-2554" t="-1020" r="-2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1DAC7FED-FE20-E593-4811-76F50BEF53D2}"/>
              </a:ext>
            </a:extLst>
          </p:cNvPr>
          <p:cNvSpPr/>
          <p:nvPr/>
        </p:nvSpPr>
        <p:spPr>
          <a:xfrm>
            <a:off x="7544263" y="332237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FA5309C-D298-B386-F5BA-9D1CC8C56100}"/>
              </a:ext>
            </a:extLst>
          </p:cNvPr>
          <p:cNvSpPr/>
          <p:nvPr/>
        </p:nvSpPr>
        <p:spPr>
          <a:xfrm>
            <a:off x="7544262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D301F79-9EE2-C081-6F8F-B90919535455}"/>
              </a:ext>
            </a:extLst>
          </p:cNvPr>
          <p:cNvSpPr/>
          <p:nvPr/>
        </p:nvSpPr>
        <p:spPr>
          <a:xfrm>
            <a:off x="8019797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32A3A8A-65F7-D127-3C99-C40478BCC2ED}"/>
              </a:ext>
            </a:extLst>
          </p:cNvPr>
          <p:cNvSpPr/>
          <p:nvPr/>
        </p:nvSpPr>
        <p:spPr>
          <a:xfrm>
            <a:off x="8495332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18C080EB-8813-48BD-A348-95A61D0B7B80}"/>
              </a:ext>
            </a:extLst>
          </p:cNvPr>
          <p:cNvSpPr/>
          <p:nvPr/>
        </p:nvSpPr>
        <p:spPr>
          <a:xfrm>
            <a:off x="8970867" y="332237"/>
            <a:ext cx="47553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387F44C-3B7E-01A3-F15B-BCF344B7A371}"/>
              </a:ext>
            </a:extLst>
          </p:cNvPr>
          <p:cNvSpPr/>
          <p:nvPr/>
        </p:nvSpPr>
        <p:spPr>
          <a:xfrm>
            <a:off x="7544261" y="783394"/>
            <a:ext cx="475537" cy="23067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9162594A-FD7E-F5BF-74A7-022ACA68861B}"/>
              </a:ext>
            </a:extLst>
          </p:cNvPr>
          <p:cNvCxnSpPr>
            <a:cxnSpLocks/>
            <a:stCxn id="61" idx="2"/>
            <a:endCxn id="129" idx="0"/>
          </p:cNvCxnSpPr>
          <p:nvPr/>
        </p:nvCxnSpPr>
        <p:spPr>
          <a:xfrm flipH="1">
            <a:off x="7782030" y="562907"/>
            <a:ext cx="1" cy="2204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32AF96FD-CA4D-F4BA-FBD8-116D3928704E}"/>
              </a:ext>
            </a:extLst>
          </p:cNvPr>
          <p:cNvSpPr/>
          <p:nvPr/>
        </p:nvSpPr>
        <p:spPr>
          <a:xfrm rot="5400000">
            <a:off x="9950424" y="120000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F779AF9-DCE3-7408-C759-79E05589C24C}"/>
              </a:ext>
            </a:extLst>
          </p:cNvPr>
          <p:cNvSpPr/>
          <p:nvPr/>
        </p:nvSpPr>
        <p:spPr>
          <a:xfrm rot="5400000">
            <a:off x="9831540" y="1318889"/>
            <a:ext cx="475536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B9FFE0BD-87CC-41BB-E81B-44F3538321E3}"/>
              </a:ext>
            </a:extLst>
          </p:cNvPr>
          <p:cNvSpPr/>
          <p:nvPr/>
        </p:nvSpPr>
        <p:spPr>
          <a:xfrm rot="5400000">
            <a:off x="9828942" y="1791826"/>
            <a:ext cx="480732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D4DDBA4-B79C-D37B-2E92-D97C74DCC0D9}"/>
              </a:ext>
            </a:extLst>
          </p:cNvPr>
          <p:cNvSpPr/>
          <p:nvPr/>
        </p:nvSpPr>
        <p:spPr>
          <a:xfrm rot="5400000">
            <a:off x="9831540" y="2269959"/>
            <a:ext cx="475536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86FAE4C-247E-D0DB-D0E1-AC321BC58BB7}"/>
              </a:ext>
            </a:extLst>
          </p:cNvPr>
          <p:cNvSpPr/>
          <p:nvPr/>
        </p:nvSpPr>
        <p:spPr>
          <a:xfrm rot="5400000">
            <a:off x="9828942" y="2742897"/>
            <a:ext cx="480732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1FCF2362-2C03-C4F7-0279-7A3396155888}"/>
              </a:ext>
            </a:extLst>
          </p:cNvPr>
          <p:cNvSpPr/>
          <p:nvPr/>
        </p:nvSpPr>
        <p:spPr>
          <a:xfrm>
            <a:off x="9533882" y="1191278"/>
            <a:ext cx="237768" cy="478954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E8E97E3-07BA-36AE-52CF-073166EADF4C}"/>
              </a:ext>
            </a:extLst>
          </p:cNvPr>
          <p:cNvCxnSpPr>
            <a:cxnSpLocks/>
            <a:stCxn id="132" idx="2"/>
            <a:endCxn id="136" idx="3"/>
          </p:cNvCxnSpPr>
          <p:nvPr/>
        </p:nvCxnSpPr>
        <p:spPr>
          <a:xfrm flipH="1" flipV="1">
            <a:off x="9771650" y="1430755"/>
            <a:ext cx="182323" cy="3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>
            <a:extLst>
              <a:ext uri="{FF2B5EF4-FFF2-40B4-BE49-F238E27FC236}">
                <a16:creationId xmlns:a16="http://schemas.microsoft.com/office/drawing/2014/main" id="{DFBB6684-517B-4694-F1C7-088E8791BECF}"/>
              </a:ext>
            </a:extLst>
          </p:cNvPr>
          <p:cNvSpPr/>
          <p:nvPr/>
        </p:nvSpPr>
        <p:spPr>
          <a:xfrm rot="5400000">
            <a:off x="6637842" y="1314430"/>
            <a:ext cx="46661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359E336-3B17-D763-F0B2-730C8150EF03}"/>
              </a:ext>
            </a:extLst>
          </p:cNvPr>
          <p:cNvSpPr/>
          <p:nvPr/>
        </p:nvSpPr>
        <p:spPr>
          <a:xfrm rot="5400000">
            <a:off x="6637842" y="1789966"/>
            <a:ext cx="46661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EDB4914-9E9D-7823-F744-0B618907A15E}"/>
              </a:ext>
            </a:extLst>
          </p:cNvPr>
          <p:cNvSpPr/>
          <p:nvPr/>
        </p:nvSpPr>
        <p:spPr>
          <a:xfrm rot="5400000">
            <a:off x="6617459" y="2285883"/>
            <a:ext cx="507383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4B97A35-54A0-75DF-BA84-79C1BF3AB4B4}"/>
              </a:ext>
            </a:extLst>
          </p:cNvPr>
          <p:cNvSpPr/>
          <p:nvPr/>
        </p:nvSpPr>
        <p:spPr>
          <a:xfrm rot="5400000">
            <a:off x="6633383" y="2745495"/>
            <a:ext cx="475536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5E09739-8626-72D4-9C11-AC527091DB8E}"/>
              </a:ext>
            </a:extLst>
          </p:cNvPr>
          <p:cNvSpPr/>
          <p:nvPr/>
        </p:nvSpPr>
        <p:spPr>
          <a:xfrm>
            <a:off x="7174648" y="1663074"/>
            <a:ext cx="237768" cy="484453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D87DF9E-87F0-9828-4316-D89BAE285732}"/>
              </a:ext>
            </a:extLst>
          </p:cNvPr>
          <p:cNvSpPr/>
          <p:nvPr/>
        </p:nvSpPr>
        <p:spPr>
          <a:xfrm>
            <a:off x="7560456" y="1659356"/>
            <a:ext cx="460576" cy="488171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DE50CA1F-56D8-9C18-9B45-27B3B6D5ABA8}"/>
              </a:ext>
            </a:extLst>
          </p:cNvPr>
          <p:cNvCxnSpPr>
            <a:cxnSpLocks/>
          </p:cNvCxnSpPr>
          <p:nvPr/>
        </p:nvCxnSpPr>
        <p:spPr>
          <a:xfrm>
            <a:off x="6986487" y="2028644"/>
            <a:ext cx="188161" cy="35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02B9C64D-B793-CD1F-B670-29E11A7D3065}"/>
              </a:ext>
            </a:extLst>
          </p:cNvPr>
          <p:cNvSpPr/>
          <p:nvPr/>
        </p:nvSpPr>
        <p:spPr>
          <a:xfrm>
            <a:off x="7544263" y="3352245"/>
            <a:ext cx="23776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8C360190-3AB9-08B6-4531-BB7A5408FC1E}"/>
              </a:ext>
            </a:extLst>
          </p:cNvPr>
          <p:cNvSpPr/>
          <p:nvPr/>
        </p:nvSpPr>
        <p:spPr>
          <a:xfrm>
            <a:off x="7544261" y="3352245"/>
            <a:ext cx="475538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02721B6A-6F4D-DD43-5663-55D697277BC9}"/>
              </a:ext>
            </a:extLst>
          </p:cNvPr>
          <p:cNvSpPr/>
          <p:nvPr/>
        </p:nvSpPr>
        <p:spPr>
          <a:xfrm>
            <a:off x="8013634" y="3352245"/>
            <a:ext cx="481700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7CAB844-4D52-BC8A-7CEC-64CD8C7994FC}"/>
              </a:ext>
            </a:extLst>
          </p:cNvPr>
          <p:cNvSpPr/>
          <p:nvPr/>
        </p:nvSpPr>
        <p:spPr>
          <a:xfrm>
            <a:off x="8492252" y="3352245"/>
            <a:ext cx="47861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D1CCB862-9DAF-4370-1E2B-EA9843025D0B}"/>
              </a:ext>
            </a:extLst>
          </p:cNvPr>
          <p:cNvSpPr/>
          <p:nvPr/>
        </p:nvSpPr>
        <p:spPr>
          <a:xfrm>
            <a:off x="8967787" y="3352245"/>
            <a:ext cx="478617" cy="23067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3246C454-FE1C-F7FA-D2A0-0D55022BEB37}"/>
              </a:ext>
            </a:extLst>
          </p:cNvPr>
          <p:cNvCxnSpPr>
            <a:cxnSpLocks/>
            <a:endCxn id="147" idx="0"/>
          </p:cNvCxnSpPr>
          <p:nvPr/>
        </p:nvCxnSpPr>
        <p:spPr>
          <a:xfrm>
            <a:off x="8251401" y="2663827"/>
            <a:ext cx="3083" cy="688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B85E1135-2992-167E-C30E-B5DADBBD23C2}"/>
              </a:ext>
            </a:extLst>
          </p:cNvPr>
          <p:cNvCxnSpPr>
            <a:cxnSpLocks/>
          </p:cNvCxnSpPr>
          <p:nvPr/>
        </p:nvCxnSpPr>
        <p:spPr>
          <a:xfrm flipH="1">
            <a:off x="7782030" y="2654910"/>
            <a:ext cx="469371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BAD14AF6-819A-AF45-3FBF-A91200FEA350}"/>
              </a:ext>
            </a:extLst>
          </p:cNvPr>
          <p:cNvCxnSpPr>
            <a:cxnSpLocks/>
            <a:stCxn id="143" idx="2"/>
          </p:cNvCxnSpPr>
          <p:nvPr/>
        </p:nvCxnSpPr>
        <p:spPr>
          <a:xfrm>
            <a:off x="7790744" y="2147527"/>
            <a:ext cx="0" cy="5219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59B5D151-76BC-1EBE-0482-E27627BB727A}"/>
              </a:ext>
            </a:extLst>
          </p:cNvPr>
          <p:cNvCxnSpPr>
            <a:cxnSpLocks/>
          </p:cNvCxnSpPr>
          <p:nvPr/>
        </p:nvCxnSpPr>
        <p:spPr>
          <a:xfrm>
            <a:off x="7412416" y="2023275"/>
            <a:ext cx="170442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C13139EC-D043-6F83-08FA-12DFB40D60EA}"/>
              </a:ext>
            </a:extLst>
          </p:cNvPr>
          <p:cNvCxnSpPr>
            <a:cxnSpLocks/>
          </p:cNvCxnSpPr>
          <p:nvPr/>
        </p:nvCxnSpPr>
        <p:spPr>
          <a:xfrm>
            <a:off x="7854070" y="1014064"/>
            <a:ext cx="0" cy="627865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B45316F8-873D-6FFC-4C1E-BE0AD15775C4}"/>
              </a:ext>
            </a:extLst>
          </p:cNvPr>
          <p:cNvCxnSpPr>
            <a:cxnSpLocks/>
          </p:cNvCxnSpPr>
          <p:nvPr/>
        </p:nvCxnSpPr>
        <p:spPr>
          <a:xfrm>
            <a:off x="7957508" y="1430755"/>
            <a:ext cx="1" cy="207894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E80D4524-9B89-517B-DC37-9B629803D685}"/>
              </a:ext>
            </a:extLst>
          </p:cNvPr>
          <p:cNvCxnSpPr>
            <a:cxnSpLocks/>
          </p:cNvCxnSpPr>
          <p:nvPr/>
        </p:nvCxnSpPr>
        <p:spPr>
          <a:xfrm flipH="1">
            <a:off x="7957508" y="1445323"/>
            <a:ext cx="1576374" cy="0"/>
          </a:xfrm>
          <a:prstGeom prst="straightConnector1">
            <a:avLst/>
          </a:prstGeom>
          <a:ln w="38100">
            <a:solidFill>
              <a:srgbClr val="B07BA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>
            <a:extLst>
              <a:ext uri="{FF2B5EF4-FFF2-40B4-BE49-F238E27FC236}">
                <a16:creationId xmlns:a16="http://schemas.microsoft.com/office/drawing/2014/main" id="{48CE1D78-8883-D1EA-C79D-C87FDFDF3762}"/>
              </a:ext>
            </a:extLst>
          </p:cNvPr>
          <p:cNvSpPr/>
          <p:nvPr/>
        </p:nvSpPr>
        <p:spPr>
          <a:xfrm>
            <a:off x="7544263" y="1196457"/>
            <a:ext cx="1881727" cy="188430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84F38804-07B9-C7F3-74E7-31B4A6306FB1}"/>
              </a:ext>
            </a:extLst>
          </p:cNvPr>
          <p:cNvCxnSpPr>
            <a:cxnSpLocks/>
          </p:cNvCxnSpPr>
          <p:nvPr/>
        </p:nvCxnSpPr>
        <p:spPr>
          <a:xfrm>
            <a:off x="7544263" y="1663074"/>
            <a:ext cx="1881727" cy="0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94DD7397-1555-3733-830A-ED4043964585}"/>
              </a:ext>
            </a:extLst>
          </p:cNvPr>
          <p:cNvCxnSpPr>
            <a:cxnSpLocks/>
            <a:endCxn id="157" idx="3"/>
          </p:cNvCxnSpPr>
          <p:nvPr/>
        </p:nvCxnSpPr>
        <p:spPr>
          <a:xfrm flipV="1">
            <a:off x="7544263" y="2138610"/>
            <a:ext cx="1881727" cy="891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BD08A49-C92A-AA8C-04D8-FFE52649304F}"/>
              </a:ext>
            </a:extLst>
          </p:cNvPr>
          <p:cNvSpPr txBox="1"/>
          <p:nvPr/>
        </p:nvSpPr>
        <p:spPr>
          <a:xfrm>
            <a:off x="6536829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Q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8EEF5E0-FEA6-2CCA-6049-BCE77D113E15}"/>
              </a:ext>
            </a:extLst>
          </p:cNvPr>
          <p:cNvSpPr txBox="1"/>
          <p:nvPr/>
        </p:nvSpPr>
        <p:spPr>
          <a:xfrm>
            <a:off x="6871151" y="295158"/>
            <a:ext cx="711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S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1B34501-69FA-A809-EDAC-06BAABCCE616}"/>
              </a:ext>
            </a:extLst>
          </p:cNvPr>
          <p:cNvSpPr txBox="1"/>
          <p:nvPr/>
        </p:nvSpPr>
        <p:spPr>
          <a:xfrm>
            <a:off x="9730294" y="955304"/>
            <a:ext cx="716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166AA72E-F421-F6F7-6F2E-4B82F6956C75}"/>
              </a:ext>
            </a:extLst>
          </p:cNvPr>
          <p:cNvCxnSpPr/>
          <p:nvPr/>
        </p:nvCxnSpPr>
        <p:spPr>
          <a:xfrm>
            <a:off x="7544263" y="241743"/>
            <a:ext cx="19021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41111C22-C8FA-321B-62F8-6D0A19F6685A}"/>
              </a:ext>
            </a:extLst>
          </p:cNvPr>
          <p:cNvCxnSpPr>
            <a:cxnSpLocks/>
          </p:cNvCxnSpPr>
          <p:nvPr/>
        </p:nvCxnSpPr>
        <p:spPr>
          <a:xfrm flipH="1">
            <a:off x="10314927" y="1196456"/>
            <a:ext cx="4701" cy="191802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CAB132A-8069-E821-7E93-DDE2F09D23D8}"/>
              </a:ext>
            </a:extLst>
          </p:cNvPr>
          <p:cNvSpPr txBox="1"/>
          <p:nvPr/>
        </p:nvSpPr>
        <p:spPr>
          <a:xfrm>
            <a:off x="8006519" y="783481"/>
            <a:ext cx="117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d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D7B387D4-27D8-2214-578B-24C73F1C81F9}"/>
              </a:ext>
            </a:extLst>
          </p:cNvPr>
          <p:cNvSpPr txBox="1"/>
          <p:nvPr/>
        </p:nvSpPr>
        <p:spPr>
          <a:xfrm>
            <a:off x="7026608" y="1389796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D3356F6F-F2C6-1D5D-F8D2-A8DB3CFFC9D0}"/>
              </a:ext>
            </a:extLst>
          </p:cNvPr>
          <p:cNvSpPr txBox="1"/>
          <p:nvPr/>
        </p:nvSpPr>
        <p:spPr>
          <a:xfrm>
            <a:off x="8050428" y="1863719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r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</a:t>
            </a: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C90EA2A6-B934-E642-814B-79BC75AEA1D3}"/>
              </a:ext>
            </a:extLst>
          </p:cNvPr>
          <p:cNvSpPr txBox="1"/>
          <p:nvPr/>
        </p:nvSpPr>
        <p:spPr>
          <a:xfrm>
            <a:off x="9377300" y="1608311"/>
            <a:ext cx="625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B</a:t>
            </a:r>
            <a:r>
              <a:rPr kumimoji="0" lang="en-US" altLang="zh-CN" sz="1200" b="0" i="1" u="none" strike="noStrike" kern="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-2500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5DE45330-6E15-6079-F7F2-88FD4B08A4DA}"/>
              </a:ext>
            </a:extLst>
          </p:cNvPr>
          <p:cNvSpPr txBox="1"/>
          <p:nvPr/>
        </p:nvSpPr>
        <p:spPr>
          <a:xfrm>
            <a:off x="7928080" y="538271"/>
            <a:ext cx="19104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 Block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SRAM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28FB5CE-ED1B-7DFE-97BE-0269ADCB01D1}"/>
              </a:ext>
            </a:extLst>
          </p:cNvPr>
          <p:cNvSpPr txBox="1"/>
          <p:nvPr/>
        </p:nvSpPr>
        <p:spPr>
          <a:xfrm>
            <a:off x="7004205" y="2140480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019B443E-E68A-F9AF-6F4A-72D178095B44}"/>
              </a:ext>
            </a:extLst>
          </p:cNvPr>
          <p:cNvSpPr txBox="1"/>
          <p:nvPr/>
        </p:nvSpPr>
        <p:spPr>
          <a:xfrm>
            <a:off x="9424010" y="852781"/>
            <a:ext cx="578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Copy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DC24578F-98AD-C55F-7AFD-4FEA5C8B6C2A}"/>
              </a:ext>
            </a:extLst>
          </p:cNvPr>
          <p:cNvCxnSpPr>
            <a:cxnSpLocks/>
          </p:cNvCxnSpPr>
          <p:nvPr/>
        </p:nvCxnSpPr>
        <p:spPr>
          <a:xfrm flipH="1">
            <a:off x="6624179" y="1196456"/>
            <a:ext cx="4701" cy="19180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885DAFAF-84E9-3591-CBB6-E4E295E36CCC}"/>
              </a:ext>
            </a:extLst>
          </p:cNvPr>
          <p:cNvCxnSpPr/>
          <p:nvPr/>
        </p:nvCxnSpPr>
        <p:spPr>
          <a:xfrm>
            <a:off x="7544263" y="3705347"/>
            <a:ext cx="190214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3725E77-A5D1-263B-EED3-B0285E78404E}"/>
              </a:ext>
            </a:extLst>
          </p:cNvPr>
          <p:cNvSpPr txBox="1"/>
          <p:nvPr/>
        </p:nvSpPr>
        <p:spPr>
          <a:xfrm>
            <a:off x="8050428" y="-16190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AA024DE2-1ABB-04E1-CFEC-2EEC757F8380}"/>
              </a:ext>
            </a:extLst>
          </p:cNvPr>
          <p:cNvSpPr txBox="1"/>
          <p:nvPr/>
        </p:nvSpPr>
        <p:spPr>
          <a:xfrm rot="5400000">
            <a:off x="9953408" y="2045484"/>
            <a:ext cx="971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Inner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E7033AD6-97D3-8E7D-C34D-1C56CCEFFFE1}"/>
              </a:ext>
            </a:extLst>
          </p:cNvPr>
          <p:cNvSpPr txBox="1"/>
          <p:nvPr/>
        </p:nvSpPr>
        <p:spPr>
          <a:xfrm>
            <a:off x="8035765" y="3698252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8F8B5544-1905-1D7C-9D6D-E1EF9F238450}"/>
              </a:ext>
            </a:extLst>
          </p:cNvPr>
          <p:cNvSpPr txBox="1"/>
          <p:nvPr/>
        </p:nvSpPr>
        <p:spPr>
          <a:xfrm rot="16200000">
            <a:off x="6006367" y="1890143"/>
            <a:ext cx="971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Outer Loop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BA038EC5-67D8-CDDB-8409-41B5CCA43D62}"/>
              </a:ext>
            </a:extLst>
          </p:cNvPr>
          <p:cNvSpPr txBox="1"/>
          <p:nvPr/>
        </p:nvSpPr>
        <p:spPr>
          <a:xfrm>
            <a:off x="8387850" y="3061291"/>
            <a:ext cx="1247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Output to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HBM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E6983F98-D503-9B3D-357E-E14774A3E9AF}"/>
              </a:ext>
            </a:extLst>
          </p:cNvPr>
          <p:cNvSpPr txBox="1"/>
          <p:nvPr/>
        </p:nvSpPr>
        <p:spPr>
          <a:xfrm>
            <a:off x="9440239" y="3354299"/>
            <a:ext cx="1318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m(QK</a:t>
            </a:r>
            <a:r>
              <a:rPr kumimoji="0" lang="en-US" altLang="zh-CN" sz="1200" b="1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T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)V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: </a:t>
            </a:r>
            <a:r>
              <a:rPr lang="en-US" altLang="zh-CN" sz="1200" i="1" kern="0" dirty="0"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S</a:t>
            </a: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Arial Narrow" panose="020B0604020202020204" pitchFamily="34" charset="0"/>
              </a:rPr>
              <a:t> x d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73D4F8DC-1A44-D238-C6FE-38D73403AE0E}"/>
              </a:ext>
            </a:extLst>
          </p:cNvPr>
          <p:cNvSpPr/>
          <p:nvPr/>
        </p:nvSpPr>
        <p:spPr>
          <a:xfrm>
            <a:off x="7418861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6018C23-9C58-A015-F018-C0898D336F71}"/>
              </a:ext>
            </a:extLst>
          </p:cNvPr>
          <p:cNvSpPr/>
          <p:nvPr/>
        </p:nvSpPr>
        <p:spPr>
          <a:xfrm>
            <a:off x="8001742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D0D9EC70-ED13-74C5-2BE6-9F9EBC6735CF}"/>
              </a:ext>
            </a:extLst>
          </p:cNvPr>
          <p:cNvSpPr/>
          <p:nvPr/>
        </p:nvSpPr>
        <p:spPr>
          <a:xfrm>
            <a:off x="8591054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AAC7C7E-CF3F-D990-EE7C-C82317BCF564}"/>
              </a:ext>
            </a:extLst>
          </p:cNvPr>
          <p:cNvSpPr/>
          <p:nvPr/>
        </p:nvSpPr>
        <p:spPr>
          <a:xfrm>
            <a:off x="9173935" y="4288873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DC7A1D21-FE42-C509-B703-F11AF34EFF85}"/>
              </a:ext>
            </a:extLst>
          </p:cNvPr>
          <p:cNvSpPr/>
          <p:nvPr/>
        </p:nvSpPr>
        <p:spPr>
          <a:xfrm>
            <a:off x="7418861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B2A2CA00-E1CC-B135-6ED6-43FE3A34C5F1}"/>
              </a:ext>
            </a:extLst>
          </p:cNvPr>
          <p:cNvSpPr/>
          <p:nvPr/>
        </p:nvSpPr>
        <p:spPr>
          <a:xfrm>
            <a:off x="8001742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3EA7841A-B0AD-B0FC-C718-B95CC619C8C5}"/>
              </a:ext>
            </a:extLst>
          </p:cNvPr>
          <p:cNvSpPr/>
          <p:nvPr/>
        </p:nvSpPr>
        <p:spPr>
          <a:xfrm>
            <a:off x="8591054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DDD4BF7-F445-6E1D-EBA5-DDD082E07705}"/>
              </a:ext>
            </a:extLst>
          </p:cNvPr>
          <p:cNvSpPr/>
          <p:nvPr/>
        </p:nvSpPr>
        <p:spPr>
          <a:xfrm>
            <a:off x="9173935" y="4896920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8BD09BE5-A9F5-81C0-5E36-A03F2DEC87F2}"/>
              </a:ext>
            </a:extLst>
          </p:cNvPr>
          <p:cNvSpPr/>
          <p:nvPr/>
        </p:nvSpPr>
        <p:spPr>
          <a:xfrm>
            <a:off x="7418861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D8F26DB3-5F3C-E082-CBC0-A844D3E50B5B}"/>
              </a:ext>
            </a:extLst>
          </p:cNvPr>
          <p:cNvSpPr/>
          <p:nvPr/>
        </p:nvSpPr>
        <p:spPr>
          <a:xfrm>
            <a:off x="8001742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993CEB51-D702-DD29-78B9-975BA81707FA}"/>
              </a:ext>
            </a:extLst>
          </p:cNvPr>
          <p:cNvSpPr/>
          <p:nvPr/>
        </p:nvSpPr>
        <p:spPr>
          <a:xfrm>
            <a:off x="8591054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DD25E382-790F-4F77-55B2-19D507789C8A}"/>
              </a:ext>
            </a:extLst>
          </p:cNvPr>
          <p:cNvSpPr/>
          <p:nvPr/>
        </p:nvSpPr>
        <p:spPr>
          <a:xfrm>
            <a:off x="9173935" y="5504967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FC705A80-A403-76FE-62CB-49A83E8A803C}"/>
              </a:ext>
            </a:extLst>
          </p:cNvPr>
          <p:cNvSpPr/>
          <p:nvPr/>
        </p:nvSpPr>
        <p:spPr>
          <a:xfrm>
            <a:off x="7418861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7FC7F850-3E68-3053-FB03-E26D6120C610}"/>
              </a:ext>
            </a:extLst>
          </p:cNvPr>
          <p:cNvSpPr/>
          <p:nvPr/>
        </p:nvSpPr>
        <p:spPr>
          <a:xfrm>
            <a:off x="8001742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AE1D6A73-9DA3-656A-A0A4-E40B5485CD9C}"/>
              </a:ext>
            </a:extLst>
          </p:cNvPr>
          <p:cNvSpPr/>
          <p:nvPr/>
        </p:nvSpPr>
        <p:spPr>
          <a:xfrm>
            <a:off x="8591054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95DFB1D0-1DA1-CB2B-A672-8DF3A9D059E6}"/>
              </a:ext>
            </a:extLst>
          </p:cNvPr>
          <p:cNvSpPr/>
          <p:nvPr/>
        </p:nvSpPr>
        <p:spPr>
          <a:xfrm>
            <a:off x="9173935" y="6113014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4A8296AA-297C-A881-DF19-B275B12A31FE}"/>
              </a:ext>
            </a:extLst>
          </p:cNvPr>
          <p:cNvSpPr/>
          <p:nvPr/>
        </p:nvSpPr>
        <p:spPr>
          <a:xfrm>
            <a:off x="7418861" y="4288873"/>
            <a:ext cx="1138546" cy="1216089"/>
          </a:xfrm>
          <a:prstGeom prst="rect">
            <a:avLst/>
          </a:prstGeom>
          <a:solidFill>
            <a:srgbClr val="16863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8" name="任意多边形: 形状 197">
            <a:extLst>
              <a:ext uri="{FF2B5EF4-FFF2-40B4-BE49-F238E27FC236}">
                <a16:creationId xmlns:a16="http://schemas.microsoft.com/office/drawing/2014/main" id="{FFBD5201-1A7A-6739-D131-C330DD51EA1A}"/>
              </a:ext>
            </a:extLst>
          </p:cNvPr>
          <p:cNvSpPr/>
          <p:nvPr/>
        </p:nvSpPr>
        <p:spPr>
          <a:xfrm>
            <a:off x="7411720" y="2143760"/>
            <a:ext cx="1132840" cy="2148840"/>
          </a:xfrm>
          <a:custGeom>
            <a:avLst/>
            <a:gdLst>
              <a:gd name="connsiteX0" fmla="*/ 0 w 1132840"/>
              <a:gd name="connsiteY0" fmla="*/ 2143760 h 2148840"/>
              <a:gd name="connsiteX1" fmla="*/ 1132840 w 1132840"/>
              <a:gd name="connsiteY1" fmla="*/ 2148840 h 2148840"/>
              <a:gd name="connsiteX2" fmla="*/ 619760 w 1132840"/>
              <a:gd name="connsiteY2" fmla="*/ 0 h 2148840"/>
              <a:gd name="connsiteX3" fmla="*/ 142240 w 1132840"/>
              <a:gd name="connsiteY3" fmla="*/ 5080 h 2148840"/>
              <a:gd name="connsiteX4" fmla="*/ 0 w 1132840"/>
              <a:gd name="connsiteY4" fmla="*/ 2143760 h 21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2840" h="2148840">
                <a:moveTo>
                  <a:pt x="0" y="2143760"/>
                </a:moveTo>
                <a:lnTo>
                  <a:pt x="1132840" y="2148840"/>
                </a:lnTo>
                <a:lnTo>
                  <a:pt x="619760" y="0"/>
                </a:lnTo>
                <a:lnTo>
                  <a:pt x="142240" y="5080"/>
                </a:lnTo>
                <a:lnTo>
                  <a:pt x="0" y="2143760"/>
                </a:lnTo>
                <a:close/>
              </a:path>
            </a:pathLst>
          </a:custGeom>
          <a:solidFill>
            <a:srgbClr val="B9DAC3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66905-F0F6-04C2-5D76-A99CF0FF4730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FlatAttention Motivation</a:t>
            </a:r>
          </a:p>
        </p:txBody>
      </p:sp>
    </p:spTree>
    <p:extLst>
      <p:ext uri="{BB962C8B-B14F-4D97-AF65-F5344CB8AC3E}">
        <p14:creationId xmlns:p14="http://schemas.microsoft.com/office/powerpoint/2010/main" val="82966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03960-962F-1AFB-D533-D60A7B0A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FEF6F21-6FAE-E8C1-5DCE-E073C747D978}"/>
              </a:ext>
            </a:extLst>
          </p:cNvPr>
          <p:cNvSpPr/>
          <p:nvPr/>
        </p:nvSpPr>
        <p:spPr>
          <a:xfrm>
            <a:off x="368133" y="4171082"/>
            <a:ext cx="2304306" cy="20430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 for K</a:t>
            </a:r>
            <a:r>
              <a:rPr lang="en-US" altLang="zh-CN" sz="1400" b="1" i="0" cap="none" spc="0" baseline="3000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</a:t>
            </a:r>
            <a:r>
              <a:rPr lang="en-US" altLang="zh-CN" sz="1400" b="1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&amp; V</a:t>
            </a:r>
            <a:endParaRPr lang="zh-CN" altLang="en-US" sz="1400" b="1" i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44EB1C-FA18-6EDC-C9B3-4C4FF8422432}"/>
              </a:ext>
            </a:extLst>
          </p:cNvPr>
          <p:cNvSpPr/>
          <p:nvPr/>
        </p:nvSpPr>
        <p:spPr>
          <a:xfrm rot="5400000">
            <a:off x="-1015351" y="2806335"/>
            <a:ext cx="2399532" cy="20430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HBM for O &amp; Q</a:t>
            </a:r>
            <a:endParaRPr lang="zh-CN" altLang="en-US" sz="1400" b="1" i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961614-BA7B-6B0F-A52A-3DEDD72EA092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Detailed FlatAttention Dataflow</a:t>
            </a:r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D0BD469A-F572-1469-84B1-944426040579}"/>
              </a:ext>
            </a:extLst>
          </p:cNvPr>
          <p:cNvSpPr/>
          <p:nvPr/>
        </p:nvSpPr>
        <p:spPr>
          <a:xfrm>
            <a:off x="301776" y="4188323"/>
            <a:ext cx="1219200" cy="1487980"/>
          </a:xfrm>
          <a:custGeom>
            <a:avLst/>
            <a:gdLst>
              <a:gd name="connsiteX0" fmla="*/ 0 w 1219200"/>
              <a:gd name="connsiteY0" fmla="*/ 0 h 1329267"/>
              <a:gd name="connsiteX1" fmla="*/ 673100 w 1219200"/>
              <a:gd name="connsiteY1" fmla="*/ 1329267 h 1329267"/>
              <a:gd name="connsiteX2" fmla="*/ 1214967 w 1219200"/>
              <a:gd name="connsiteY2" fmla="*/ 1329267 h 1329267"/>
              <a:gd name="connsiteX3" fmla="*/ 1219200 w 1219200"/>
              <a:gd name="connsiteY3" fmla="*/ 833967 h 1329267"/>
              <a:gd name="connsiteX4" fmla="*/ 1210734 w 1219200"/>
              <a:gd name="connsiteY4" fmla="*/ 4233 h 1329267"/>
              <a:gd name="connsiteX5" fmla="*/ 0 w 1219200"/>
              <a:gd name="connsiteY5" fmla="*/ 0 h 132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1329267">
                <a:moveTo>
                  <a:pt x="0" y="0"/>
                </a:moveTo>
                <a:lnTo>
                  <a:pt x="673100" y="1329267"/>
                </a:lnTo>
                <a:lnTo>
                  <a:pt x="1214967" y="1329267"/>
                </a:lnTo>
                <a:lnTo>
                  <a:pt x="1219200" y="833967"/>
                </a:lnTo>
                <a:lnTo>
                  <a:pt x="1210734" y="4233"/>
                </a:lnTo>
                <a:lnTo>
                  <a:pt x="0" y="0"/>
                </a:lnTo>
                <a:close/>
              </a:path>
            </a:pathLst>
          </a:custGeom>
          <a:solidFill>
            <a:srgbClr val="B9DAC3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8" name="矩形 547">
            <a:extLst>
              <a:ext uri="{FF2B5EF4-FFF2-40B4-BE49-F238E27FC236}">
                <a16:creationId xmlns:a16="http://schemas.microsoft.com/office/drawing/2014/main" id="{0E171104-84A3-F65A-71D9-3675E49E9925}"/>
              </a:ext>
            </a:extLst>
          </p:cNvPr>
          <p:cNvSpPr/>
          <p:nvPr/>
        </p:nvSpPr>
        <p:spPr>
          <a:xfrm>
            <a:off x="368133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49" name="矩形 548">
            <a:extLst>
              <a:ext uri="{FF2B5EF4-FFF2-40B4-BE49-F238E27FC236}">
                <a16:creationId xmlns:a16="http://schemas.microsoft.com/office/drawing/2014/main" id="{73A47350-2E61-591A-E2C3-988AD005A764}"/>
              </a:ext>
            </a:extLst>
          </p:cNvPr>
          <p:cNvSpPr/>
          <p:nvPr/>
        </p:nvSpPr>
        <p:spPr>
          <a:xfrm>
            <a:off x="951014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0" name="矩形 549">
            <a:extLst>
              <a:ext uri="{FF2B5EF4-FFF2-40B4-BE49-F238E27FC236}">
                <a16:creationId xmlns:a16="http://schemas.microsoft.com/office/drawing/2014/main" id="{58EC37E0-89D9-BA5F-97A2-F84A961EE9F3}"/>
              </a:ext>
            </a:extLst>
          </p:cNvPr>
          <p:cNvSpPr/>
          <p:nvPr/>
        </p:nvSpPr>
        <p:spPr>
          <a:xfrm>
            <a:off x="1540326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1" name="矩形 550">
            <a:extLst>
              <a:ext uri="{FF2B5EF4-FFF2-40B4-BE49-F238E27FC236}">
                <a16:creationId xmlns:a16="http://schemas.microsoft.com/office/drawing/2014/main" id="{38BACD8A-40F2-13DF-7990-1DD9972AED42}"/>
              </a:ext>
            </a:extLst>
          </p:cNvPr>
          <p:cNvSpPr/>
          <p:nvPr/>
        </p:nvSpPr>
        <p:spPr>
          <a:xfrm>
            <a:off x="2123207" y="1708721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2" name="矩形 551">
            <a:extLst>
              <a:ext uri="{FF2B5EF4-FFF2-40B4-BE49-F238E27FC236}">
                <a16:creationId xmlns:a16="http://schemas.microsoft.com/office/drawing/2014/main" id="{AE83C048-81CD-63BB-F90A-5689DB2CAF23}"/>
              </a:ext>
            </a:extLst>
          </p:cNvPr>
          <p:cNvSpPr/>
          <p:nvPr/>
        </p:nvSpPr>
        <p:spPr>
          <a:xfrm>
            <a:off x="368133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3" name="矩形 552">
            <a:extLst>
              <a:ext uri="{FF2B5EF4-FFF2-40B4-BE49-F238E27FC236}">
                <a16:creationId xmlns:a16="http://schemas.microsoft.com/office/drawing/2014/main" id="{BAB5D1FF-5A84-50E7-1C70-8D05CEEDABB6}"/>
              </a:ext>
            </a:extLst>
          </p:cNvPr>
          <p:cNvSpPr/>
          <p:nvPr/>
        </p:nvSpPr>
        <p:spPr>
          <a:xfrm>
            <a:off x="951014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4" name="矩形 553">
            <a:extLst>
              <a:ext uri="{FF2B5EF4-FFF2-40B4-BE49-F238E27FC236}">
                <a16:creationId xmlns:a16="http://schemas.microsoft.com/office/drawing/2014/main" id="{D0D6F571-830E-0091-D69A-F205326444CB}"/>
              </a:ext>
            </a:extLst>
          </p:cNvPr>
          <p:cNvSpPr/>
          <p:nvPr/>
        </p:nvSpPr>
        <p:spPr>
          <a:xfrm>
            <a:off x="1540326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5" name="矩形 554">
            <a:extLst>
              <a:ext uri="{FF2B5EF4-FFF2-40B4-BE49-F238E27FC236}">
                <a16:creationId xmlns:a16="http://schemas.microsoft.com/office/drawing/2014/main" id="{8FA66AA7-CD6F-D47A-C018-1F1928CFE333}"/>
              </a:ext>
            </a:extLst>
          </p:cNvPr>
          <p:cNvSpPr/>
          <p:nvPr/>
        </p:nvSpPr>
        <p:spPr>
          <a:xfrm>
            <a:off x="2123207" y="2316768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6" name="矩形 555">
            <a:extLst>
              <a:ext uri="{FF2B5EF4-FFF2-40B4-BE49-F238E27FC236}">
                <a16:creationId xmlns:a16="http://schemas.microsoft.com/office/drawing/2014/main" id="{9C55473F-BB00-A5E1-0932-7DB680A66B60}"/>
              </a:ext>
            </a:extLst>
          </p:cNvPr>
          <p:cNvSpPr/>
          <p:nvPr/>
        </p:nvSpPr>
        <p:spPr>
          <a:xfrm>
            <a:off x="368133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7" name="矩形 556">
            <a:extLst>
              <a:ext uri="{FF2B5EF4-FFF2-40B4-BE49-F238E27FC236}">
                <a16:creationId xmlns:a16="http://schemas.microsoft.com/office/drawing/2014/main" id="{CDE1D67C-E40B-A12F-6AE5-CFA876396D50}"/>
              </a:ext>
            </a:extLst>
          </p:cNvPr>
          <p:cNvSpPr/>
          <p:nvPr/>
        </p:nvSpPr>
        <p:spPr>
          <a:xfrm>
            <a:off x="951014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8" name="矩形 557">
            <a:extLst>
              <a:ext uri="{FF2B5EF4-FFF2-40B4-BE49-F238E27FC236}">
                <a16:creationId xmlns:a16="http://schemas.microsoft.com/office/drawing/2014/main" id="{75A05FCC-4D33-F9ED-9776-C0494A9707F5}"/>
              </a:ext>
            </a:extLst>
          </p:cNvPr>
          <p:cNvSpPr/>
          <p:nvPr/>
        </p:nvSpPr>
        <p:spPr>
          <a:xfrm>
            <a:off x="1540326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9" name="矩形 558">
            <a:extLst>
              <a:ext uri="{FF2B5EF4-FFF2-40B4-BE49-F238E27FC236}">
                <a16:creationId xmlns:a16="http://schemas.microsoft.com/office/drawing/2014/main" id="{76DE4E41-2838-8EBB-258B-720E818BDE5C}"/>
              </a:ext>
            </a:extLst>
          </p:cNvPr>
          <p:cNvSpPr/>
          <p:nvPr/>
        </p:nvSpPr>
        <p:spPr>
          <a:xfrm>
            <a:off x="2123207" y="2924815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0" name="矩形 559">
            <a:extLst>
              <a:ext uri="{FF2B5EF4-FFF2-40B4-BE49-F238E27FC236}">
                <a16:creationId xmlns:a16="http://schemas.microsoft.com/office/drawing/2014/main" id="{870CFEE3-581B-C9F9-465E-224B4E2754A3}"/>
              </a:ext>
            </a:extLst>
          </p:cNvPr>
          <p:cNvSpPr/>
          <p:nvPr/>
        </p:nvSpPr>
        <p:spPr>
          <a:xfrm>
            <a:off x="368133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1" name="矩形 560">
            <a:extLst>
              <a:ext uri="{FF2B5EF4-FFF2-40B4-BE49-F238E27FC236}">
                <a16:creationId xmlns:a16="http://schemas.microsoft.com/office/drawing/2014/main" id="{686E9154-079A-5447-1A0D-E9D06C7B8A3E}"/>
              </a:ext>
            </a:extLst>
          </p:cNvPr>
          <p:cNvSpPr/>
          <p:nvPr/>
        </p:nvSpPr>
        <p:spPr>
          <a:xfrm>
            <a:off x="951014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2" name="矩形 561">
            <a:extLst>
              <a:ext uri="{FF2B5EF4-FFF2-40B4-BE49-F238E27FC236}">
                <a16:creationId xmlns:a16="http://schemas.microsoft.com/office/drawing/2014/main" id="{EFDFA00E-D637-8D8E-29F1-5326EC87033C}"/>
              </a:ext>
            </a:extLst>
          </p:cNvPr>
          <p:cNvSpPr/>
          <p:nvPr/>
        </p:nvSpPr>
        <p:spPr>
          <a:xfrm>
            <a:off x="1540326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3" name="矩形 562">
            <a:extLst>
              <a:ext uri="{FF2B5EF4-FFF2-40B4-BE49-F238E27FC236}">
                <a16:creationId xmlns:a16="http://schemas.microsoft.com/office/drawing/2014/main" id="{DA84B6E8-8AB0-C3E7-5E2A-DF342587F90B}"/>
              </a:ext>
            </a:extLst>
          </p:cNvPr>
          <p:cNvSpPr/>
          <p:nvPr/>
        </p:nvSpPr>
        <p:spPr>
          <a:xfrm>
            <a:off x="2123207" y="3532862"/>
            <a:ext cx="549234" cy="575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Tile</a:t>
            </a:r>
            <a:endParaRPr lang="zh-CN" altLang="en-US" sz="14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4" name="矩形 563">
            <a:extLst>
              <a:ext uri="{FF2B5EF4-FFF2-40B4-BE49-F238E27FC236}">
                <a16:creationId xmlns:a16="http://schemas.microsoft.com/office/drawing/2014/main" id="{F4389330-125C-B1AC-C95C-8ED4AAD9DBD9}"/>
              </a:ext>
            </a:extLst>
          </p:cNvPr>
          <p:cNvSpPr/>
          <p:nvPr/>
        </p:nvSpPr>
        <p:spPr>
          <a:xfrm>
            <a:off x="1010871" y="4908019"/>
            <a:ext cx="1240362" cy="2158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</a:t>
            </a:r>
            <a:r>
              <a:rPr lang="en-US" altLang="zh-CN" sz="16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</a:t>
            </a:r>
            <a:endParaRPr lang="zh-CN" altLang="en-US" sz="1600" b="1" i="0" cap="none" spc="0" baseline="3000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5" name="矩形 564">
            <a:extLst>
              <a:ext uri="{FF2B5EF4-FFF2-40B4-BE49-F238E27FC236}">
                <a16:creationId xmlns:a16="http://schemas.microsoft.com/office/drawing/2014/main" id="{DD37FA46-32FF-BAE5-7FA0-88A238E39022}"/>
              </a:ext>
            </a:extLst>
          </p:cNvPr>
          <p:cNvSpPr/>
          <p:nvPr/>
        </p:nvSpPr>
        <p:spPr>
          <a:xfrm>
            <a:off x="475989" y="5187660"/>
            <a:ext cx="211513" cy="1309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</a:t>
            </a:r>
            <a:endParaRPr lang="zh-CN" altLang="en-US" sz="16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6" name="矩形 565">
            <a:extLst>
              <a:ext uri="{FF2B5EF4-FFF2-40B4-BE49-F238E27FC236}">
                <a16:creationId xmlns:a16="http://schemas.microsoft.com/office/drawing/2014/main" id="{D09E0891-B8C1-F17F-A813-14F9D37DF6AB}"/>
              </a:ext>
            </a:extLst>
          </p:cNvPr>
          <p:cNvSpPr/>
          <p:nvPr/>
        </p:nvSpPr>
        <p:spPr>
          <a:xfrm>
            <a:off x="687502" y="5187661"/>
            <a:ext cx="238532" cy="13093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endParaRPr lang="zh-CN" altLang="en-US" sz="16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7" name="矩形 566">
            <a:extLst>
              <a:ext uri="{FF2B5EF4-FFF2-40B4-BE49-F238E27FC236}">
                <a16:creationId xmlns:a16="http://schemas.microsoft.com/office/drawing/2014/main" id="{FA1BEE34-382A-DF13-B39B-5F7F84CA43F7}"/>
              </a:ext>
            </a:extLst>
          </p:cNvPr>
          <p:cNvSpPr/>
          <p:nvPr/>
        </p:nvSpPr>
        <p:spPr>
          <a:xfrm>
            <a:off x="996742" y="5187660"/>
            <a:ext cx="1254491" cy="13093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Attention Score</a:t>
            </a:r>
            <a:endParaRPr lang="zh-CN" altLang="en-US" sz="1600" b="1" i="0" cap="none" spc="0" baseline="3000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68" name="直接箭头连接符 567">
            <a:extLst>
              <a:ext uri="{FF2B5EF4-FFF2-40B4-BE49-F238E27FC236}">
                <a16:creationId xmlns:a16="http://schemas.microsoft.com/office/drawing/2014/main" id="{94E83C65-9193-1CE1-A972-CD0B74D4041C}"/>
              </a:ext>
            </a:extLst>
          </p:cNvPr>
          <p:cNvCxnSpPr/>
          <p:nvPr/>
        </p:nvCxnSpPr>
        <p:spPr>
          <a:xfrm>
            <a:off x="297543" y="2941144"/>
            <a:ext cx="0" cy="11834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9" name="直接箭头连接符 568">
            <a:extLst>
              <a:ext uri="{FF2B5EF4-FFF2-40B4-BE49-F238E27FC236}">
                <a16:creationId xmlns:a16="http://schemas.microsoft.com/office/drawing/2014/main" id="{898323B5-4DEC-3D26-291A-B7E6651C547C}"/>
              </a:ext>
            </a:extLst>
          </p:cNvPr>
          <p:cNvCxnSpPr>
            <a:cxnSpLocks/>
          </p:cNvCxnSpPr>
          <p:nvPr/>
        </p:nvCxnSpPr>
        <p:spPr>
          <a:xfrm flipH="1">
            <a:off x="368133" y="4190620"/>
            <a:ext cx="1132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70" name="矩形 569">
            <a:extLst>
              <a:ext uri="{FF2B5EF4-FFF2-40B4-BE49-F238E27FC236}">
                <a16:creationId xmlns:a16="http://schemas.microsoft.com/office/drawing/2014/main" id="{F118C2D8-C99B-5EB1-8F60-EFD1685D4545}"/>
              </a:ext>
            </a:extLst>
          </p:cNvPr>
          <p:cNvSpPr/>
          <p:nvPr/>
        </p:nvSpPr>
        <p:spPr>
          <a:xfrm>
            <a:off x="995684" y="5184484"/>
            <a:ext cx="238531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1" name="矩形 570">
            <a:extLst>
              <a:ext uri="{FF2B5EF4-FFF2-40B4-BE49-F238E27FC236}">
                <a16:creationId xmlns:a16="http://schemas.microsoft.com/office/drawing/2014/main" id="{6FC1F64B-047D-FE73-726A-D5772BAFCC92}"/>
              </a:ext>
            </a:extLst>
          </p:cNvPr>
          <p:cNvSpPr/>
          <p:nvPr/>
        </p:nvSpPr>
        <p:spPr>
          <a:xfrm>
            <a:off x="1264092" y="5184484"/>
            <a:ext cx="251819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2" name="矩形 571">
            <a:extLst>
              <a:ext uri="{FF2B5EF4-FFF2-40B4-BE49-F238E27FC236}">
                <a16:creationId xmlns:a16="http://schemas.microsoft.com/office/drawing/2014/main" id="{3F16CB81-335B-6F5C-7809-016697DA2DE6}"/>
              </a:ext>
            </a:extLst>
          </p:cNvPr>
          <p:cNvSpPr/>
          <p:nvPr/>
        </p:nvSpPr>
        <p:spPr>
          <a:xfrm>
            <a:off x="998860" y="5446225"/>
            <a:ext cx="238531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3" name="矩形 572">
            <a:extLst>
              <a:ext uri="{FF2B5EF4-FFF2-40B4-BE49-F238E27FC236}">
                <a16:creationId xmlns:a16="http://schemas.microsoft.com/office/drawing/2014/main" id="{B269C965-7544-38E3-03B8-77CD94918EEC}"/>
              </a:ext>
            </a:extLst>
          </p:cNvPr>
          <p:cNvSpPr/>
          <p:nvPr/>
        </p:nvSpPr>
        <p:spPr>
          <a:xfrm>
            <a:off x="1264092" y="5446225"/>
            <a:ext cx="251819" cy="2382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4" name="矩形 573">
            <a:extLst>
              <a:ext uri="{FF2B5EF4-FFF2-40B4-BE49-F238E27FC236}">
                <a16:creationId xmlns:a16="http://schemas.microsoft.com/office/drawing/2014/main" id="{5D058120-83B7-B70B-AAEA-36614F28300F}"/>
              </a:ext>
            </a:extLst>
          </p:cNvPr>
          <p:cNvSpPr/>
          <p:nvPr/>
        </p:nvSpPr>
        <p:spPr>
          <a:xfrm>
            <a:off x="308083" y="2882050"/>
            <a:ext cx="1213776" cy="1309390"/>
          </a:xfrm>
          <a:prstGeom prst="rect">
            <a:avLst/>
          </a:prstGeom>
          <a:solidFill>
            <a:srgbClr val="16863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75" name="直接连接符 574">
            <a:extLst>
              <a:ext uri="{FF2B5EF4-FFF2-40B4-BE49-F238E27FC236}">
                <a16:creationId xmlns:a16="http://schemas.microsoft.com/office/drawing/2014/main" id="{762964AF-12FD-3EEC-ABC5-8F16556618F0}"/>
              </a:ext>
            </a:extLst>
          </p:cNvPr>
          <p:cNvCxnSpPr>
            <a:cxnSpLocks/>
          </p:cNvCxnSpPr>
          <p:nvPr/>
        </p:nvCxnSpPr>
        <p:spPr>
          <a:xfrm flipV="1">
            <a:off x="1509508" y="4788360"/>
            <a:ext cx="0" cy="3993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6" name="直接连接符 575">
            <a:extLst>
              <a:ext uri="{FF2B5EF4-FFF2-40B4-BE49-F238E27FC236}">
                <a16:creationId xmlns:a16="http://schemas.microsoft.com/office/drawing/2014/main" id="{FB186AEA-B812-7DD1-F144-B19CEBEA3D3C}"/>
              </a:ext>
            </a:extLst>
          </p:cNvPr>
          <p:cNvCxnSpPr>
            <a:cxnSpLocks/>
          </p:cNvCxnSpPr>
          <p:nvPr/>
        </p:nvCxnSpPr>
        <p:spPr>
          <a:xfrm flipH="1">
            <a:off x="350259" y="5673650"/>
            <a:ext cx="64648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7" name="文本框 576">
            <a:extLst>
              <a:ext uri="{FF2B5EF4-FFF2-40B4-BE49-F238E27FC236}">
                <a16:creationId xmlns:a16="http://schemas.microsoft.com/office/drawing/2014/main" id="{BF520443-071E-E694-71CA-29876DE2D5D9}"/>
              </a:ext>
            </a:extLst>
          </p:cNvPr>
          <p:cNvSpPr txBox="1"/>
          <p:nvPr/>
        </p:nvSpPr>
        <p:spPr>
          <a:xfrm>
            <a:off x="-18860" y="3638251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sp>
        <p:nvSpPr>
          <p:cNvPr id="578" name="矩形 577">
            <a:extLst>
              <a:ext uri="{FF2B5EF4-FFF2-40B4-BE49-F238E27FC236}">
                <a16:creationId xmlns:a16="http://schemas.microsoft.com/office/drawing/2014/main" id="{11FEA935-BBD4-5322-E517-68E4158C9B79}"/>
              </a:ext>
            </a:extLst>
          </p:cNvPr>
          <p:cNvSpPr/>
          <p:nvPr/>
        </p:nvSpPr>
        <p:spPr>
          <a:xfrm>
            <a:off x="2313151" y="5181950"/>
            <a:ext cx="211513" cy="13093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</a:t>
            </a:r>
            <a:endParaRPr lang="zh-CN" altLang="en-US" sz="1600" b="1" i="0" cap="none" spc="0" dirty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79" name="直接连接符 578">
            <a:extLst>
              <a:ext uri="{FF2B5EF4-FFF2-40B4-BE49-F238E27FC236}">
                <a16:creationId xmlns:a16="http://schemas.microsoft.com/office/drawing/2014/main" id="{2F4B9604-42F5-59D4-ECDD-EC4DD2454C6D}"/>
              </a:ext>
            </a:extLst>
          </p:cNvPr>
          <p:cNvCxnSpPr>
            <a:cxnSpLocks/>
          </p:cNvCxnSpPr>
          <p:nvPr/>
        </p:nvCxnSpPr>
        <p:spPr>
          <a:xfrm flipH="1">
            <a:off x="2253343" y="5695337"/>
            <a:ext cx="402886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0" name="直接连接符 579">
            <a:extLst>
              <a:ext uri="{FF2B5EF4-FFF2-40B4-BE49-F238E27FC236}">
                <a16:creationId xmlns:a16="http://schemas.microsoft.com/office/drawing/2014/main" id="{C3FF3137-D56A-06C6-542A-85F12521B16B}"/>
              </a:ext>
            </a:extLst>
          </p:cNvPr>
          <p:cNvCxnSpPr>
            <a:cxnSpLocks/>
          </p:cNvCxnSpPr>
          <p:nvPr/>
        </p:nvCxnSpPr>
        <p:spPr>
          <a:xfrm flipH="1">
            <a:off x="2253343" y="5438802"/>
            <a:ext cx="26979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1" name="直接箭头连接符 580">
            <a:extLst>
              <a:ext uri="{FF2B5EF4-FFF2-40B4-BE49-F238E27FC236}">
                <a16:creationId xmlns:a16="http://schemas.microsoft.com/office/drawing/2014/main" id="{A166108B-5E20-686B-F323-0F2CBDE5CD08}"/>
              </a:ext>
            </a:extLst>
          </p:cNvPr>
          <p:cNvCxnSpPr>
            <a:cxnSpLocks/>
          </p:cNvCxnSpPr>
          <p:nvPr/>
        </p:nvCxnSpPr>
        <p:spPr>
          <a:xfrm flipV="1">
            <a:off x="2414206" y="5187660"/>
            <a:ext cx="0" cy="238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2" name="直接箭头连接符 581">
            <a:extLst>
              <a:ext uri="{FF2B5EF4-FFF2-40B4-BE49-F238E27FC236}">
                <a16:creationId xmlns:a16="http://schemas.microsoft.com/office/drawing/2014/main" id="{CDE3E3DF-9DBE-2868-18CF-8A85D43B097A}"/>
              </a:ext>
            </a:extLst>
          </p:cNvPr>
          <p:cNvCxnSpPr>
            <a:cxnSpLocks/>
          </p:cNvCxnSpPr>
          <p:nvPr/>
        </p:nvCxnSpPr>
        <p:spPr>
          <a:xfrm flipV="1">
            <a:off x="2566606" y="5187660"/>
            <a:ext cx="0" cy="507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3" name="文本框 582">
            <a:extLst>
              <a:ext uri="{FF2B5EF4-FFF2-40B4-BE49-F238E27FC236}">
                <a16:creationId xmlns:a16="http://schemas.microsoft.com/office/drawing/2014/main" id="{5DE8D3FB-8382-D45E-69C7-B08AB0AE350F}"/>
              </a:ext>
            </a:extLst>
          </p:cNvPr>
          <p:cNvSpPr txBox="1"/>
          <p:nvPr/>
        </p:nvSpPr>
        <p:spPr>
          <a:xfrm>
            <a:off x="2475702" y="5272222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sp>
        <p:nvSpPr>
          <p:cNvPr id="584" name="文本框 583">
            <a:extLst>
              <a:ext uri="{FF2B5EF4-FFF2-40B4-BE49-F238E27FC236}">
                <a16:creationId xmlns:a16="http://schemas.microsoft.com/office/drawing/2014/main" id="{78FD33F4-6155-030B-F3FB-AF1A07738CBF}"/>
              </a:ext>
            </a:extLst>
          </p:cNvPr>
          <p:cNvSpPr txBox="1"/>
          <p:nvPr/>
        </p:nvSpPr>
        <p:spPr>
          <a:xfrm>
            <a:off x="2205204" y="4841102"/>
            <a:ext cx="679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sp>
        <p:nvSpPr>
          <p:cNvPr id="585" name="文本框 584">
            <a:extLst>
              <a:ext uri="{FF2B5EF4-FFF2-40B4-BE49-F238E27FC236}">
                <a16:creationId xmlns:a16="http://schemas.microsoft.com/office/drawing/2014/main" id="{C0FBAAA1-D54D-4ABB-C62C-5A2DCB429C08}"/>
              </a:ext>
            </a:extLst>
          </p:cNvPr>
          <p:cNvSpPr txBox="1"/>
          <p:nvPr/>
        </p:nvSpPr>
        <p:spPr>
          <a:xfrm>
            <a:off x="463576" y="4108251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86" name="直接连接符 585">
            <a:extLst>
              <a:ext uri="{FF2B5EF4-FFF2-40B4-BE49-F238E27FC236}">
                <a16:creationId xmlns:a16="http://schemas.microsoft.com/office/drawing/2014/main" id="{3125D468-6F16-8DC0-E14D-4C902596E95C}"/>
              </a:ext>
            </a:extLst>
          </p:cNvPr>
          <p:cNvCxnSpPr>
            <a:cxnSpLocks/>
          </p:cNvCxnSpPr>
          <p:nvPr/>
        </p:nvCxnSpPr>
        <p:spPr>
          <a:xfrm flipV="1">
            <a:off x="1240796" y="4908019"/>
            <a:ext cx="0" cy="27964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7" name="直接箭头连接符 586">
            <a:extLst>
              <a:ext uri="{FF2B5EF4-FFF2-40B4-BE49-F238E27FC236}">
                <a16:creationId xmlns:a16="http://schemas.microsoft.com/office/drawing/2014/main" id="{72853BBA-F84C-EB3D-4132-A6933B97C0D9}"/>
              </a:ext>
            </a:extLst>
          </p:cNvPr>
          <p:cNvCxnSpPr>
            <a:cxnSpLocks/>
          </p:cNvCxnSpPr>
          <p:nvPr/>
        </p:nvCxnSpPr>
        <p:spPr>
          <a:xfrm flipH="1">
            <a:off x="1010871" y="4836875"/>
            <a:ext cx="4893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8" name="文本框 587">
            <a:extLst>
              <a:ext uri="{FF2B5EF4-FFF2-40B4-BE49-F238E27FC236}">
                <a16:creationId xmlns:a16="http://schemas.microsoft.com/office/drawing/2014/main" id="{7D41EAAA-3D78-D31A-5E4C-11022FF6DB20}"/>
              </a:ext>
            </a:extLst>
          </p:cNvPr>
          <p:cNvSpPr txBox="1"/>
          <p:nvPr/>
        </p:nvSpPr>
        <p:spPr>
          <a:xfrm>
            <a:off x="1078158" y="4509636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89" name="直接箭头连接符 588">
            <a:extLst>
              <a:ext uri="{FF2B5EF4-FFF2-40B4-BE49-F238E27FC236}">
                <a16:creationId xmlns:a16="http://schemas.microsoft.com/office/drawing/2014/main" id="{AFA24F75-90EE-6631-A48A-0B51686B8C9E}"/>
              </a:ext>
            </a:extLst>
          </p:cNvPr>
          <p:cNvCxnSpPr>
            <a:cxnSpLocks/>
            <a:endCxn id="564" idx="1"/>
          </p:cNvCxnSpPr>
          <p:nvPr/>
        </p:nvCxnSpPr>
        <p:spPr>
          <a:xfrm flipH="1">
            <a:off x="1010871" y="5015968"/>
            <a:ext cx="21476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0" name="文本框 589">
            <a:extLst>
              <a:ext uri="{FF2B5EF4-FFF2-40B4-BE49-F238E27FC236}">
                <a16:creationId xmlns:a16="http://schemas.microsoft.com/office/drawing/2014/main" id="{D61DC096-866D-E2AE-AABB-6718F809BFD3}"/>
              </a:ext>
            </a:extLst>
          </p:cNvPr>
          <p:cNvSpPr txBox="1"/>
          <p:nvPr/>
        </p:nvSpPr>
        <p:spPr>
          <a:xfrm>
            <a:off x="452440" y="4840238"/>
            <a:ext cx="679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 err="1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</a:t>
            </a:r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91" name="直接箭头连接符 590">
            <a:extLst>
              <a:ext uri="{FF2B5EF4-FFF2-40B4-BE49-F238E27FC236}">
                <a16:creationId xmlns:a16="http://schemas.microsoft.com/office/drawing/2014/main" id="{9F26FEF1-2EF9-B9EB-4C92-AD46747FC7C2}"/>
              </a:ext>
            </a:extLst>
          </p:cNvPr>
          <p:cNvCxnSpPr>
            <a:cxnSpLocks/>
          </p:cNvCxnSpPr>
          <p:nvPr/>
        </p:nvCxnSpPr>
        <p:spPr>
          <a:xfrm flipV="1">
            <a:off x="417201" y="5172038"/>
            <a:ext cx="0" cy="5076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2" name="文本框 591">
            <a:extLst>
              <a:ext uri="{FF2B5EF4-FFF2-40B4-BE49-F238E27FC236}">
                <a16:creationId xmlns:a16="http://schemas.microsoft.com/office/drawing/2014/main" id="{5038B78B-A442-A81C-292E-E2274B49B87A}"/>
              </a:ext>
            </a:extLst>
          </p:cNvPr>
          <p:cNvSpPr txBox="1"/>
          <p:nvPr/>
        </p:nvSpPr>
        <p:spPr>
          <a:xfrm>
            <a:off x="118202" y="5268236"/>
            <a:ext cx="393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r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93" name="直接连接符 592">
            <a:extLst>
              <a:ext uri="{FF2B5EF4-FFF2-40B4-BE49-F238E27FC236}">
                <a16:creationId xmlns:a16="http://schemas.microsoft.com/office/drawing/2014/main" id="{A5AF83D5-BAC7-ED69-FB0F-8DEDB3A03D6C}"/>
              </a:ext>
            </a:extLst>
          </p:cNvPr>
          <p:cNvCxnSpPr>
            <a:cxnSpLocks/>
          </p:cNvCxnSpPr>
          <p:nvPr/>
        </p:nvCxnSpPr>
        <p:spPr>
          <a:xfrm flipH="1">
            <a:off x="403707" y="5438802"/>
            <a:ext cx="51126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4" name="直接箭头连接符 593">
            <a:extLst>
              <a:ext uri="{FF2B5EF4-FFF2-40B4-BE49-F238E27FC236}">
                <a16:creationId xmlns:a16="http://schemas.microsoft.com/office/drawing/2014/main" id="{B26854CF-DCC3-873E-D020-B73D59D72368}"/>
              </a:ext>
            </a:extLst>
          </p:cNvPr>
          <p:cNvCxnSpPr>
            <a:cxnSpLocks/>
          </p:cNvCxnSpPr>
          <p:nvPr/>
        </p:nvCxnSpPr>
        <p:spPr>
          <a:xfrm flipV="1">
            <a:off x="590777" y="5425877"/>
            <a:ext cx="0" cy="238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95" name="文本框 594">
            <a:extLst>
              <a:ext uri="{FF2B5EF4-FFF2-40B4-BE49-F238E27FC236}">
                <a16:creationId xmlns:a16="http://schemas.microsoft.com/office/drawing/2014/main" id="{7379268C-218E-15C7-6F85-9C899F576F80}"/>
              </a:ext>
            </a:extLst>
          </p:cNvPr>
          <p:cNvSpPr txBox="1"/>
          <p:nvPr/>
        </p:nvSpPr>
        <p:spPr>
          <a:xfrm>
            <a:off x="-85374" y="5673650"/>
            <a:ext cx="6794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</a:t>
            </a:r>
            <a:r>
              <a:rPr lang="en-US" altLang="zh-CN" sz="1600" b="1" baseline="-25000" dirty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</a:t>
            </a:r>
            <a:r>
              <a:rPr lang="en-US" altLang="zh-CN" sz="1600" b="1" i="0" cap="none" spc="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/G</a:t>
            </a:r>
            <a:r>
              <a:rPr lang="en-US" altLang="zh-CN" sz="1600" b="1" i="0" cap="none" spc="0" baseline="-25000" dirty="0">
                <a:ln>
                  <a:noFill/>
                </a:ln>
                <a:solidFill>
                  <a:schemeClr val="accent3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y</a:t>
            </a:r>
            <a:endParaRPr lang="zh-CN" altLang="en-US" sz="1600" baseline="-25000" dirty="0">
              <a:solidFill>
                <a:schemeClr val="accent3"/>
              </a:solidFill>
            </a:endParaRPr>
          </a:p>
        </p:txBody>
      </p:sp>
      <p:cxnSp>
        <p:nvCxnSpPr>
          <p:cNvPr id="596" name="直接连接符 595">
            <a:extLst>
              <a:ext uri="{FF2B5EF4-FFF2-40B4-BE49-F238E27FC236}">
                <a16:creationId xmlns:a16="http://schemas.microsoft.com/office/drawing/2014/main" id="{89FA878F-F0CA-40AF-D9B3-C65C012C5D88}"/>
              </a:ext>
            </a:extLst>
          </p:cNvPr>
          <p:cNvCxnSpPr>
            <a:cxnSpLocks/>
          </p:cNvCxnSpPr>
          <p:nvPr/>
        </p:nvCxnSpPr>
        <p:spPr>
          <a:xfrm>
            <a:off x="398854" y="5760440"/>
            <a:ext cx="182853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7" name="直接连接符 596">
            <a:extLst>
              <a:ext uri="{FF2B5EF4-FFF2-40B4-BE49-F238E27FC236}">
                <a16:creationId xmlns:a16="http://schemas.microsoft.com/office/drawing/2014/main" id="{E69FFFD9-8EC0-65DE-4BD8-F2EA36456343}"/>
              </a:ext>
            </a:extLst>
          </p:cNvPr>
          <p:cNvCxnSpPr>
            <a:cxnSpLocks/>
          </p:cNvCxnSpPr>
          <p:nvPr/>
        </p:nvCxnSpPr>
        <p:spPr>
          <a:xfrm flipH="1">
            <a:off x="586135" y="5609822"/>
            <a:ext cx="1918" cy="158485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50C36D-1EF2-94E9-A5D6-E9BBAA1A476D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11621498" cy="85046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Distinct data movement patterns within the tile group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Edge tiles collect data from HBM once </a:t>
            </a:r>
            <a:r>
              <a:rPr lang="en-US" altLang="zh-CN" sz="1977" dirty="0"/>
              <a:t>and inter-tile data exchange via </a:t>
            </a:r>
            <a:r>
              <a:rPr lang="en-US" altLang="zh-CN" sz="1977" b="1" dirty="0">
                <a:solidFill>
                  <a:schemeClr val="accent3"/>
                </a:solidFill>
              </a:rPr>
              <a:t>collective communications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059304-45A7-A4E6-0424-12246A28989E}"/>
              </a:ext>
            </a:extLst>
          </p:cNvPr>
          <p:cNvGrpSpPr/>
          <p:nvPr/>
        </p:nvGrpSpPr>
        <p:grpSpPr>
          <a:xfrm>
            <a:off x="3122814" y="1768166"/>
            <a:ext cx="2137424" cy="2217788"/>
            <a:chOff x="3122814" y="1768166"/>
            <a:chExt cx="2137424" cy="2217788"/>
          </a:xfrm>
        </p:grpSpPr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812F7B9E-F083-803B-AF31-722F0F7BEFEE}"/>
                </a:ext>
              </a:extLst>
            </p:cNvPr>
            <p:cNvGrpSpPr/>
            <p:nvPr/>
          </p:nvGrpSpPr>
          <p:grpSpPr>
            <a:xfrm>
              <a:off x="3135026" y="1872349"/>
              <a:ext cx="2125212" cy="2113605"/>
              <a:chOff x="2770681" y="892141"/>
              <a:chExt cx="2125212" cy="2113605"/>
            </a:xfrm>
          </p:grpSpPr>
          <p:sp>
            <p:nvSpPr>
              <p:cNvPr id="488" name="矩形 487">
                <a:extLst>
                  <a:ext uri="{FF2B5EF4-FFF2-40B4-BE49-F238E27FC236}">
                    <a16:creationId xmlns:a16="http://schemas.microsoft.com/office/drawing/2014/main" id="{971AF83F-9704-8A0F-0129-1BE7F16A92FD}"/>
                  </a:ext>
                </a:extLst>
              </p:cNvPr>
              <p:cNvSpPr/>
              <p:nvPr/>
            </p:nvSpPr>
            <p:spPr>
              <a:xfrm>
                <a:off x="2899597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9" name="矩形 488">
                <a:extLst>
                  <a:ext uri="{FF2B5EF4-FFF2-40B4-BE49-F238E27FC236}">
                    <a16:creationId xmlns:a16="http://schemas.microsoft.com/office/drawing/2014/main" id="{0EC4A7D5-643E-1691-D9A5-47D5D11BA794}"/>
                  </a:ext>
                </a:extLst>
              </p:cNvPr>
              <p:cNvSpPr/>
              <p:nvPr/>
            </p:nvSpPr>
            <p:spPr>
              <a:xfrm>
                <a:off x="2915785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E22DDA20-CD56-9E61-B8A7-6CDC00424ACC}"/>
                  </a:ext>
                </a:extLst>
              </p:cNvPr>
              <p:cNvSpPr/>
              <p:nvPr/>
            </p:nvSpPr>
            <p:spPr>
              <a:xfrm>
                <a:off x="2919427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1" name="矩形 490">
                <a:extLst>
                  <a:ext uri="{FF2B5EF4-FFF2-40B4-BE49-F238E27FC236}">
                    <a16:creationId xmlns:a16="http://schemas.microsoft.com/office/drawing/2014/main" id="{24AC551F-C12C-F27F-68EB-824A284D2739}"/>
                  </a:ext>
                </a:extLst>
              </p:cNvPr>
              <p:cNvSpPr/>
              <p:nvPr/>
            </p:nvSpPr>
            <p:spPr>
              <a:xfrm>
                <a:off x="3306997" y="1101687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92" name="矩形 491">
                <a:extLst>
                  <a:ext uri="{FF2B5EF4-FFF2-40B4-BE49-F238E27FC236}">
                    <a16:creationId xmlns:a16="http://schemas.microsoft.com/office/drawing/2014/main" id="{DEBD7EF9-54D1-DFCA-AC4A-11D3327390B9}"/>
                  </a:ext>
                </a:extLst>
              </p:cNvPr>
              <p:cNvSpPr/>
              <p:nvPr/>
            </p:nvSpPr>
            <p:spPr>
              <a:xfrm>
                <a:off x="3111194" y="921241"/>
                <a:ext cx="17095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93" name="直接连接符 492">
                <a:extLst>
                  <a:ext uri="{FF2B5EF4-FFF2-40B4-BE49-F238E27FC236}">
                    <a16:creationId xmlns:a16="http://schemas.microsoft.com/office/drawing/2014/main" id="{126A06C0-9422-B97A-6A91-3D4EAF712ECA}"/>
                  </a:ext>
                </a:extLst>
              </p:cNvPr>
              <p:cNvCxnSpPr/>
              <p:nvPr/>
            </p:nvCxnSpPr>
            <p:spPr>
              <a:xfrm>
                <a:off x="3333349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直接连接符 493">
                <a:extLst>
                  <a:ext uri="{FF2B5EF4-FFF2-40B4-BE49-F238E27FC236}">
                    <a16:creationId xmlns:a16="http://schemas.microsoft.com/office/drawing/2014/main" id="{63F0BD31-8518-8765-4C5E-E05AFF1B9D8B}"/>
                  </a:ext>
                </a:extLst>
              </p:cNvPr>
              <p:cNvCxnSpPr/>
              <p:nvPr/>
            </p:nvCxnSpPr>
            <p:spPr>
              <a:xfrm>
                <a:off x="341351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直接连接符 494">
                <a:extLst>
                  <a:ext uri="{FF2B5EF4-FFF2-40B4-BE49-F238E27FC236}">
                    <a16:creationId xmlns:a16="http://schemas.microsoft.com/office/drawing/2014/main" id="{8AA4D27B-C9E7-3933-2465-A48C3F70132A}"/>
                  </a:ext>
                </a:extLst>
              </p:cNvPr>
              <p:cNvCxnSpPr/>
              <p:nvPr/>
            </p:nvCxnSpPr>
            <p:spPr>
              <a:xfrm>
                <a:off x="349368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直接连接符 495">
                <a:extLst>
                  <a:ext uri="{FF2B5EF4-FFF2-40B4-BE49-F238E27FC236}">
                    <a16:creationId xmlns:a16="http://schemas.microsoft.com/office/drawing/2014/main" id="{09A795BE-C2E5-75D6-3A0F-BFC10EAA6720}"/>
                  </a:ext>
                </a:extLst>
              </p:cNvPr>
              <p:cNvCxnSpPr/>
              <p:nvPr/>
            </p:nvCxnSpPr>
            <p:spPr>
              <a:xfrm>
                <a:off x="357385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直接连接符 496">
                <a:extLst>
                  <a:ext uri="{FF2B5EF4-FFF2-40B4-BE49-F238E27FC236}">
                    <a16:creationId xmlns:a16="http://schemas.microsoft.com/office/drawing/2014/main" id="{AEF723AC-1393-2F8B-8931-E0C6B5995D40}"/>
                  </a:ext>
                </a:extLst>
              </p:cNvPr>
              <p:cNvCxnSpPr/>
              <p:nvPr/>
            </p:nvCxnSpPr>
            <p:spPr>
              <a:xfrm>
                <a:off x="365402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8" name="文本框 497">
                <a:extLst>
                  <a:ext uri="{FF2B5EF4-FFF2-40B4-BE49-F238E27FC236}">
                    <a16:creationId xmlns:a16="http://schemas.microsoft.com/office/drawing/2014/main" id="{0956ECC4-1BA1-70BC-15D1-41CE5E8C2024}"/>
                  </a:ext>
                </a:extLst>
              </p:cNvPr>
              <p:cNvSpPr txBox="1"/>
              <p:nvPr/>
            </p:nvSpPr>
            <p:spPr>
              <a:xfrm>
                <a:off x="3133351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99" name="矩形 498">
                <a:extLst>
                  <a:ext uri="{FF2B5EF4-FFF2-40B4-BE49-F238E27FC236}">
                    <a16:creationId xmlns:a16="http://schemas.microsoft.com/office/drawing/2014/main" id="{0A098CAF-7F9A-2C6F-BC7F-33710D8EAC8B}"/>
                  </a:ext>
                </a:extLst>
              </p:cNvPr>
              <p:cNvSpPr/>
              <p:nvPr/>
            </p:nvSpPr>
            <p:spPr>
              <a:xfrm>
                <a:off x="2899597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0" name="矩形 499">
                <a:extLst>
                  <a:ext uri="{FF2B5EF4-FFF2-40B4-BE49-F238E27FC236}">
                    <a16:creationId xmlns:a16="http://schemas.microsoft.com/office/drawing/2014/main" id="{6D93C991-4F7E-7FC4-2384-76878E5FB0AA}"/>
                  </a:ext>
                </a:extLst>
              </p:cNvPr>
              <p:cNvSpPr/>
              <p:nvPr/>
            </p:nvSpPr>
            <p:spPr>
              <a:xfrm>
                <a:off x="2915785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1" name="矩形 500">
                <a:extLst>
                  <a:ext uri="{FF2B5EF4-FFF2-40B4-BE49-F238E27FC236}">
                    <a16:creationId xmlns:a16="http://schemas.microsoft.com/office/drawing/2014/main" id="{E15AE654-368C-962C-8D0D-B18570E61CEE}"/>
                  </a:ext>
                </a:extLst>
              </p:cNvPr>
              <p:cNvSpPr/>
              <p:nvPr/>
            </p:nvSpPr>
            <p:spPr>
              <a:xfrm>
                <a:off x="2919427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2" name="矩形 501">
                <a:extLst>
                  <a:ext uri="{FF2B5EF4-FFF2-40B4-BE49-F238E27FC236}">
                    <a16:creationId xmlns:a16="http://schemas.microsoft.com/office/drawing/2014/main" id="{A1B5AD85-7DBD-6FA4-AE89-02DC60697300}"/>
                  </a:ext>
                </a:extLst>
              </p:cNvPr>
              <p:cNvSpPr/>
              <p:nvPr/>
            </p:nvSpPr>
            <p:spPr>
              <a:xfrm>
                <a:off x="3306997" y="2072889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03" name="矩形 502">
                <a:extLst>
                  <a:ext uri="{FF2B5EF4-FFF2-40B4-BE49-F238E27FC236}">
                    <a16:creationId xmlns:a16="http://schemas.microsoft.com/office/drawing/2014/main" id="{6E7816E1-5CE1-C9DD-AA2F-51589C196C99}"/>
                  </a:ext>
                </a:extLst>
              </p:cNvPr>
              <p:cNvSpPr/>
              <p:nvPr/>
            </p:nvSpPr>
            <p:spPr>
              <a:xfrm>
                <a:off x="3111194" y="1892443"/>
                <a:ext cx="17095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04" name="直接连接符 503">
                <a:extLst>
                  <a:ext uri="{FF2B5EF4-FFF2-40B4-BE49-F238E27FC236}">
                    <a16:creationId xmlns:a16="http://schemas.microsoft.com/office/drawing/2014/main" id="{B57E27F4-379B-07EF-21D0-4991BC292D6C}"/>
                  </a:ext>
                </a:extLst>
              </p:cNvPr>
              <p:cNvCxnSpPr/>
              <p:nvPr/>
            </p:nvCxnSpPr>
            <p:spPr>
              <a:xfrm>
                <a:off x="3333349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直接连接符 504">
                <a:extLst>
                  <a:ext uri="{FF2B5EF4-FFF2-40B4-BE49-F238E27FC236}">
                    <a16:creationId xmlns:a16="http://schemas.microsoft.com/office/drawing/2014/main" id="{3DAD4615-0036-1FDE-84CA-E196C5B87215}"/>
                  </a:ext>
                </a:extLst>
              </p:cNvPr>
              <p:cNvCxnSpPr/>
              <p:nvPr/>
            </p:nvCxnSpPr>
            <p:spPr>
              <a:xfrm>
                <a:off x="341351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直接连接符 505">
                <a:extLst>
                  <a:ext uri="{FF2B5EF4-FFF2-40B4-BE49-F238E27FC236}">
                    <a16:creationId xmlns:a16="http://schemas.microsoft.com/office/drawing/2014/main" id="{127E28B3-EA39-5E0B-7574-1FC95651230E}"/>
                  </a:ext>
                </a:extLst>
              </p:cNvPr>
              <p:cNvCxnSpPr/>
              <p:nvPr/>
            </p:nvCxnSpPr>
            <p:spPr>
              <a:xfrm>
                <a:off x="349368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直接连接符 506">
                <a:extLst>
                  <a:ext uri="{FF2B5EF4-FFF2-40B4-BE49-F238E27FC236}">
                    <a16:creationId xmlns:a16="http://schemas.microsoft.com/office/drawing/2014/main" id="{537A8212-3323-2221-F291-148C760F09BC}"/>
                  </a:ext>
                </a:extLst>
              </p:cNvPr>
              <p:cNvCxnSpPr/>
              <p:nvPr/>
            </p:nvCxnSpPr>
            <p:spPr>
              <a:xfrm>
                <a:off x="357385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直接连接符 507">
                <a:extLst>
                  <a:ext uri="{FF2B5EF4-FFF2-40B4-BE49-F238E27FC236}">
                    <a16:creationId xmlns:a16="http://schemas.microsoft.com/office/drawing/2014/main" id="{8AD8CF29-579F-B252-B22C-0E405BCBAEE9}"/>
                  </a:ext>
                </a:extLst>
              </p:cNvPr>
              <p:cNvCxnSpPr/>
              <p:nvPr/>
            </p:nvCxnSpPr>
            <p:spPr>
              <a:xfrm>
                <a:off x="365402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9" name="文本框 508">
                <a:extLst>
                  <a:ext uri="{FF2B5EF4-FFF2-40B4-BE49-F238E27FC236}">
                    <a16:creationId xmlns:a16="http://schemas.microsoft.com/office/drawing/2014/main" id="{AA3F28F7-CB7A-DBEE-183D-51D1389E4634}"/>
                  </a:ext>
                </a:extLst>
              </p:cNvPr>
              <p:cNvSpPr txBox="1"/>
              <p:nvPr/>
            </p:nvSpPr>
            <p:spPr>
              <a:xfrm>
                <a:off x="3133351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510" name="矩形 509">
                <a:extLst>
                  <a:ext uri="{FF2B5EF4-FFF2-40B4-BE49-F238E27FC236}">
                    <a16:creationId xmlns:a16="http://schemas.microsoft.com/office/drawing/2014/main" id="{BB458074-A65F-78C8-11AA-05D343FD2578}"/>
                  </a:ext>
                </a:extLst>
              </p:cNvPr>
              <p:cNvSpPr/>
              <p:nvPr/>
            </p:nvSpPr>
            <p:spPr>
              <a:xfrm>
                <a:off x="3887165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1" name="矩形 510">
                <a:extLst>
                  <a:ext uri="{FF2B5EF4-FFF2-40B4-BE49-F238E27FC236}">
                    <a16:creationId xmlns:a16="http://schemas.microsoft.com/office/drawing/2014/main" id="{5AD69303-0ACB-8903-0C7C-054CF7C579A7}"/>
                  </a:ext>
                </a:extLst>
              </p:cNvPr>
              <p:cNvSpPr/>
              <p:nvPr/>
            </p:nvSpPr>
            <p:spPr>
              <a:xfrm>
                <a:off x="3903353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26807CFD-BD9B-3D58-18C1-9B1CFAD5B02D}"/>
                  </a:ext>
                </a:extLst>
              </p:cNvPr>
              <p:cNvSpPr/>
              <p:nvPr/>
            </p:nvSpPr>
            <p:spPr>
              <a:xfrm>
                <a:off x="3906995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5ABB7187-39A9-D277-0A80-9FF00FF13E30}"/>
                  </a:ext>
                </a:extLst>
              </p:cNvPr>
              <p:cNvSpPr/>
              <p:nvPr/>
            </p:nvSpPr>
            <p:spPr>
              <a:xfrm>
                <a:off x="4294565" y="1101687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011D2DBC-37D3-6852-1C4F-E95D187FF727}"/>
                  </a:ext>
                </a:extLst>
              </p:cNvPr>
              <p:cNvSpPr/>
              <p:nvPr/>
            </p:nvSpPr>
            <p:spPr>
              <a:xfrm>
                <a:off x="4098762" y="921241"/>
                <a:ext cx="170953" cy="350449"/>
              </a:xfrm>
              <a:prstGeom prst="rect">
                <a:avLst/>
              </a:prstGeom>
              <a:solidFill>
                <a:srgbClr val="F5AE73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15" name="直接连接符 514">
                <a:extLst>
                  <a:ext uri="{FF2B5EF4-FFF2-40B4-BE49-F238E27FC236}">
                    <a16:creationId xmlns:a16="http://schemas.microsoft.com/office/drawing/2014/main" id="{1F9F18BE-4D79-3B74-B01B-F74FFA9794E9}"/>
                  </a:ext>
                </a:extLst>
              </p:cNvPr>
              <p:cNvCxnSpPr/>
              <p:nvPr/>
            </p:nvCxnSpPr>
            <p:spPr>
              <a:xfrm>
                <a:off x="432091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接连接符 515">
                <a:extLst>
                  <a:ext uri="{FF2B5EF4-FFF2-40B4-BE49-F238E27FC236}">
                    <a16:creationId xmlns:a16="http://schemas.microsoft.com/office/drawing/2014/main" id="{EBEE2D9E-4539-7DFD-EBB1-5FCCDBA00237}"/>
                  </a:ext>
                </a:extLst>
              </p:cNvPr>
              <p:cNvCxnSpPr/>
              <p:nvPr/>
            </p:nvCxnSpPr>
            <p:spPr>
              <a:xfrm>
                <a:off x="440108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516">
                <a:extLst>
                  <a:ext uri="{FF2B5EF4-FFF2-40B4-BE49-F238E27FC236}">
                    <a16:creationId xmlns:a16="http://schemas.microsoft.com/office/drawing/2014/main" id="{68006007-F119-E42C-1C80-8106E2E2B31E}"/>
                  </a:ext>
                </a:extLst>
              </p:cNvPr>
              <p:cNvCxnSpPr/>
              <p:nvPr/>
            </p:nvCxnSpPr>
            <p:spPr>
              <a:xfrm>
                <a:off x="448125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接连接符 517">
                <a:extLst>
                  <a:ext uri="{FF2B5EF4-FFF2-40B4-BE49-F238E27FC236}">
                    <a16:creationId xmlns:a16="http://schemas.microsoft.com/office/drawing/2014/main" id="{F80F3C1E-2E13-A81B-265F-26A7A5D3AF9C}"/>
                  </a:ext>
                </a:extLst>
              </p:cNvPr>
              <p:cNvCxnSpPr/>
              <p:nvPr/>
            </p:nvCxnSpPr>
            <p:spPr>
              <a:xfrm>
                <a:off x="456142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接连接符 518">
                <a:extLst>
                  <a:ext uri="{FF2B5EF4-FFF2-40B4-BE49-F238E27FC236}">
                    <a16:creationId xmlns:a16="http://schemas.microsoft.com/office/drawing/2014/main" id="{C5AA3E00-F1B0-2A1E-3B04-E7460AB99884}"/>
                  </a:ext>
                </a:extLst>
              </p:cNvPr>
              <p:cNvCxnSpPr/>
              <p:nvPr/>
            </p:nvCxnSpPr>
            <p:spPr>
              <a:xfrm>
                <a:off x="4641593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文本框 519">
                <a:extLst>
                  <a:ext uri="{FF2B5EF4-FFF2-40B4-BE49-F238E27FC236}">
                    <a16:creationId xmlns:a16="http://schemas.microsoft.com/office/drawing/2014/main" id="{7359C782-908A-E176-EEEA-AEF69052E065}"/>
                  </a:ext>
                </a:extLst>
              </p:cNvPr>
              <p:cNvSpPr txBox="1"/>
              <p:nvPr/>
            </p:nvSpPr>
            <p:spPr>
              <a:xfrm>
                <a:off x="4120919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BDF13437-9DD3-4895-9E9D-8BAA50B5C58E}"/>
                  </a:ext>
                </a:extLst>
              </p:cNvPr>
              <p:cNvSpPr/>
              <p:nvPr/>
            </p:nvSpPr>
            <p:spPr>
              <a:xfrm>
                <a:off x="3887165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3F072F7B-2523-739D-1029-CF0AB58B5C30}"/>
                  </a:ext>
                </a:extLst>
              </p:cNvPr>
              <p:cNvSpPr/>
              <p:nvPr/>
            </p:nvSpPr>
            <p:spPr>
              <a:xfrm>
                <a:off x="3903353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3" name="矩形 522">
                <a:extLst>
                  <a:ext uri="{FF2B5EF4-FFF2-40B4-BE49-F238E27FC236}">
                    <a16:creationId xmlns:a16="http://schemas.microsoft.com/office/drawing/2014/main" id="{EA65ACC8-335A-1C0E-A3A1-F2D9B054655E}"/>
                  </a:ext>
                </a:extLst>
              </p:cNvPr>
              <p:cNvSpPr/>
              <p:nvPr/>
            </p:nvSpPr>
            <p:spPr>
              <a:xfrm>
                <a:off x="3906995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4" name="矩形 523">
                <a:extLst>
                  <a:ext uri="{FF2B5EF4-FFF2-40B4-BE49-F238E27FC236}">
                    <a16:creationId xmlns:a16="http://schemas.microsoft.com/office/drawing/2014/main" id="{F9BB4DBA-20CE-F189-99DF-8E269EAD9B1E}"/>
                  </a:ext>
                </a:extLst>
              </p:cNvPr>
              <p:cNvSpPr/>
              <p:nvPr/>
            </p:nvSpPr>
            <p:spPr>
              <a:xfrm>
                <a:off x="4294565" y="2072889"/>
                <a:ext cx="359505" cy="170004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25" name="矩形 524">
                <a:extLst>
                  <a:ext uri="{FF2B5EF4-FFF2-40B4-BE49-F238E27FC236}">
                    <a16:creationId xmlns:a16="http://schemas.microsoft.com/office/drawing/2014/main" id="{D4294AFD-6D65-8726-3A67-039E61C9E592}"/>
                  </a:ext>
                </a:extLst>
              </p:cNvPr>
              <p:cNvSpPr/>
              <p:nvPr/>
            </p:nvSpPr>
            <p:spPr>
              <a:xfrm>
                <a:off x="4098762" y="1892443"/>
                <a:ext cx="170953" cy="350449"/>
              </a:xfrm>
              <a:prstGeom prst="rect">
                <a:avLst/>
              </a:prstGeom>
              <a:solidFill>
                <a:srgbClr val="F5AE73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26" name="直接连接符 525">
                <a:extLst>
                  <a:ext uri="{FF2B5EF4-FFF2-40B4-BE49-F238E27FC236}">
                    <a16:creationId xmlns:a16="http://schemas.microsoft.com/office/drawing/2014/main" id="{890F1541-B279-D373-C777-639ADD098F8E}"/>
                  </a:ext>
                </a:extLst>
              </p:cNvPr>
              <p:cNvCxnSpPr/>
              <p:nvPr/>
            </p:nvCxnSpPr>
            <p:spPr>
              <a:xfrm>
                <a:off x="432091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接连接符 526">
                <a:extLst>
                  <a:ext uri="{FF2B5EF4-FFF2-40B4-BE49-F238E27FC236}">
                    <a16:creationId xmlns:a16="http://schemas.microsoft.com/office/drawing/2014/main" id="{CD8E8F57-8A95-DDDF-5C75-A6FAC09CD316}"/>
                  </a:ext>
                </a:extLst>
              </p:cNvPr>
              <p:cNvCxnSpPr/>
              <p:nvPr/>
            </p:nvCxnSpPr>
            <p:spPr>
              <a:xfrm>
                <a:off x="440108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接连接符 527">
                <a:extLst>
                  <a:ext uri="{FF2B5EF4-FFF2-40B4-BE49-F238E27FC236}">
                    <a16:creationId xmlns:a16="http://schemas.microsoft.com/office/drawing/2014/main" id="{0E6981B3-8F2D-FB21-261D-CF24714FFF34}"/>
                  </a:ext>
                </a:extLst>
              </p:cNvPr>
              <p:cNvCxnSpPr/>
              <p:nvPr/>
            </p:nvCxnSpPr>
            <p:spPr>
              <a:xfrm>
                <a:off x="448125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直接连接符 528">
                <a:extLst>
                  <a:ext uri="{FF2B5EF4-FFF2-40B4-BE49-F238E27FC236}">
                    <a16:creationId xmlns:a16="http://schemas.microsoft.com/office/drawing/2014/main" id="{CA46B7BB-EF52-4718-DC53-7B250B901A7F}"/>
                  </a:ext>
                </a:extLst>
              </p:cNvPr>
              <p:cNvCxnSpPr/>
              <p:nvPr/>
            </p:nvCxnSpPr>
            <p:spPr>
              <a:xfrm>
                <a:off x="456142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529">
                <a:extLst>
                  <a:ext uri="{FF2B5EF4-FFF2-40B4-BE49-F238E27FC236}">
                    <a16:creationId xmlns:a16="http://schemas.microsoft.com/office/drawing/2014/main" id="{CB8D39A3-3E0D-C10B-E7E2-6F220319603C}"/>
                  </a:ext>
                </a:extLst>
              </p:cNvPr>
              <p:cNvCxnSpPr/>
              <p:nvPr/>
            </p:nvCxnSpPr>
            <p:spPr>
              <a:xfrm>
                <a:off x="4641593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文本框 530">
                <a:extLst>
                  <a:ext uri="{FF2B5EF4-FFF2-40B4-BE49-F238E27FC236}">
                    <a16:creationId xmlns:a16="http://schemas.microsoft.com/office/drawing/2014/main" id="{5DD1C517-0E98-6617-E7FB-117A2E1298E9}"/>
                  </a:ext>
                </a:extLst>
              </p:cNvPr>
              <p:cNvSpPr txBox="1"/>
              <p:nvPr/>
            </p:nvSpPr>
            <p:spPr>
              <a:xfrm>
                <a:off x="4120919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532" name="箭头: 右 531">
                <a:extLst>
                  <a:ext uri="{FF2B5EF4-FFF2-40B4-BE49-F238E27FC236}">
                    <a16:creationId xmlns:a16="http://schemas.microsoft.com/office/drawing/2014/main" id="{1142900E-0A14-6D3D-B141-0BADA629EBD3}"/>
                  </a:ext>
                </a:extLst>
              </p:cNvPr>
              <p:cNvSpPr/>
              <p:nvPr/>
            </p:nvSpPr>
            <p:spPr>
              <a:xfrm>
                <a:off x="2770681" y="1148712"/>
                <a:ext cx="387442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3" name="箭头: 右 532">
                <a:extLst>
                  <a:ext uri="{FF2B5EF4-FFF2-40B4-BE49-F238E27FC236}">
                    <a16:creationId xmlns:a16="http://schemas.microsoft.com/office/drawing/2014/main" id="{6343729A-257D-1A14-2317-D5634A11AC93}"/>
                  </a:ext>
                </a:extLst>
              </p:cNvPr>
              <p:cNvSpPr/>
              <p:nvPr/>
            </p:nvSpPr>
            <p:spPr>
              <a:xfrm>
                <a:off x="2770681" y="2115851"/>
                <a:ext cx="387442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4" name="文本框 533">
                <a:extLst>
                  <a:ext uri="{FF2B5EF4-FFF2-40B4-BE49-F238E27FC236}">
                    <a16:creationId xmlns:a16="http://schemas.microsoft.com/office/drawing/2014/main" id="{889243C8-707C-EE51-BCFB-49195D41855F}"/>
                  </a:ext>
                </a:extLst>
              </p:cNvPr>
              <p:cNvSpPr txBox="1"/>
              <p:nvPr/>
            </p:nvSpPr>
            <p:spPr>
              <a:xfrm>
                <a:off x="2809367" y="2728747"/>
                <a:ext cx="20865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Load Q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multicast</a:t>
                </a:r>
                <a:endParaRPr lang="zh-CN" altLang="en-US" sz="1200" baseline="-25000" dirty="0"/>
              </a:p>
            </p:txBody>
          </p:sp>
          <p:sp>
            <p:nvSpPr>
              <p:cNvPr id="535" name="矩形 534">
                <a:extLst>
                  <a:ext uri="{FF2B5EF4-FFF2-40B4-BE49-F238E27FC236}">
                    <a16:creationId xmlns:a16="http://schemas.microsoft.com/office/drawing/2014/main" id="{8E23B493-AB34-E17B-C466-55300D08E544}"/>
                  </a:ext>
                </a:extLst>
              </p:cNvPr>
              <p:cNvSpPr/>
              <p:nvPr/>
            </p:nvSpPr>
            <p:spPr>
              <a:xfrm>
                <a:off x="4658542" y="901819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6" name="矩形 535">
                <a:extLst>
                  <a:ext uri="{FF2B5EF4-FFF2-40B4-BE49-F238E27FC236}">
                    <a16:creationId xmlns:a16="http://schemas.microsoft.com/office/drawing/2014/main" id="{E9686F60-6A9E-9C71-2769-4F5A2601C3F8}"/>
                  </a:ext>
                </a:extLst>
              </p:cNvPr>
              <p:cNvSpPr/>
              <p:nvPr/>
            </p:nvSpPr>
            <p:spPr>
              <a:xfrm>
                <a:off x="3666211" y="901819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7" name="箭头: 右 536">
                <a:extLst>
                  <a:ext uri="{FF2B5EF4-FFF2-40B4-BE49-F238E27FC236}">
                    <a16:creationId xmlns:a16="http://schemas.microsoft.com/office/drawing/2014/main" id="{BB344058-AA79-AE31-3E87-EE549104EF64}"/>
                  </a:ext>
                </a:extLst>
              </p:cNvPr>
              <p:cNvSpPr/>
              <p:nvPr/>
            </p:nvSpPr>
            <p:spPr>
              <a:xfrm>
                <a:off x="3258190" y="1148712"/>
                <a:ext cx="88999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8" name="矩形 537">
                <a:extLst>
                  <a:ext uri="{FF2B5EF4-FFF2-40B4-BE49-F238E27FC236}">
                    <a16:creationId xmlns:a16="http://schemas.microsoft.com/office/drawing/2014/main" id="{3BF8C958-B3F1-D469-DC70-3D1890AFB86C}"/>
                  </a:ext>
                </a:extLst>
              </p:cNvPr>
              <p:cNvSpPr/>
              <p:nvPr/>
            </p:nvSpPr>
            <p:spPr>
              <a:xfrm>
                <a:off x="4658542" y="1872602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39" name="矩形 538">
                <a:extLst>
                  <a:ext uri="{FF2B5EF4-FFF2-40B4-BE49-F238E27FC236}">
                    <a16:creationId xmlns:a16="http://schemas.microsoft.com/office/drawing/2014/main" id="{D53DFEB2-BF20-863A-4C0C-6AFA3F6C859D}"/>
                  </a:ext>
                </a:extLst>
              </p:cNvPr>
              <p:cNvSpPr/>
              <p:nvPr/>
            </p:nvSpPr>
            <p:spPr>
              <a:xfrm>
                <a:off x="3666211" y="1872602"/>
                <a:ext cx="141907" cy="37029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40" name="箭头: 右 539">
                <a:extLst>
                  <a:ext uri="{FF2B5EF4-FFF2-40B4-BE49-F238E27FC236}">
                    <a16:creationId xmlns:a16="http://schemas.microsoft.com/office/drawing/2014/main" id="{6FF3BF75-ED8F-00F0-576C-AAB0253DF34B}"/>
                  </a:ext>
                </a:extLst>
              </p:cNvPr>
              <p:cNvSpPr/>
              <p:nvPr/>
            </p:nvSpPr>
            <p:spPr>
              <a:xfrm>
                <a:off x="3258190" y="2115851"/>
                <a:ext cx="88999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9752F7A-8F0F-6434-329A-C4E17D6C4262}"/>
                </a:ext>
              </a:extLst>
            </p:cNvPr>
            <p:cNvSpPr/>
            <p:nvPr/>
          </p:nvSpPr>
          <p:spPr>
            <a:xfrm>
              <a:off x="3122814" y="1768166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1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01A5F9-E896-DDE7-5518-11943B0B6A38}"/>
              </a:ext>
            </a:extLst>
          </p:cNvPr>
          <p:cNvGrpSpPr/>
          <p:nvPr/>
        </p:nvGrpSpPr>
        <p:grpSpPr>
          <a:xfrm>
            <a:off x="5402706" y="1752145"/>
            <a:ext cx="2188220" cy="2233809"/>
            <a:chOff x="5402706" y="1752145"/>
            <a:chExt cx="2188220" cy="2233809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75C033E-FB5D-BC97-A6FC-5A6E41F2A0BA}"/>
                </a:ext>
              </a:extLst>
            </p:cNvPr>
            <p:cNvGrpSpPr/>
            <p:nvPr/>
          </p:nvGrpSpPr>
          <p:grpSpPr>
            <a:xfrm>
              <a:off x="5437844" y="1872349"/>
              <a:ext cx="2153082" cy="2113605"/>
              <a:chOff x="4864405" y="892141"/>
              <a:chExt cx="2153082" cy="2113605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A7709D1-DB34-1F19-CE61-162DC68FA2C1}"/>
                  </a:ext>
                </a:extLst>
              </p:cNvPr>
              <p:cNvSpPr/>
              <p:nvPr/>
            </p:nvSpPr>
            <p:spPr>
              <a:xfrm>
                <a:off x="4946666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4AB39371-8B42-E7E1-16D7-6DB6F6A6119E}"/>
                  </a:ext>
                </a:extLst>
              </p:cNvPr>
              <p:cNvSpPr/>
              <p:nvPr/>
            </p:nvSpPr>
            <p:spPr>
              <a:xfrm>
                <a:off x="4962854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EE2FB1F-CBF2-45AA-3E09-D9A750B35375}"/>
                  </a:ext>
                </a:extLst>
              </p:cNvPr>
              <p:cNvSpPr/>
              <p:nvPr/>
            </p:nvSpPr>
            <p:spPr>
              <a:xfrm>
                <a:off x="4966496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4A33706-6186-E360-5651-4CDD62F68E07}"/>
                  </a:ext>
                </a:extLst>
              </p:cNvPr>
              <p:cNvSpPr/>
              <p:nvPr/>
            </p:nvSpPr>
            <p:spPr>
              <a:xfrm>
                <a:off x="5354066" y="1101687"/>
                <a:ext cx="359505" cy="1700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29BBDBC-B9D7-E1B6-CEE5-A9693F9C542F}"/>
                  </a:ext>
                </a:extLst>
              </p:cNvPr>
              <p:cNvSpPr/>
              <p:nvPr/>
            </p:nvSpPr>
            <p:spPr>
              <a:xfrm>
                <a:off x="5158263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EED73F0-36D2-5A66-012B-F30D02F360CD}"/>
                  </a:ext>
                </a:extLst>
              </p:cNvPr>
              <p:cNvCxnSpPr/>
              <p:nvPr/>
            </p:nvCxnSpPr>
            <p:spPr>
              <a:xfrm>
                <a:off x="538041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00B100F9-00FE-36DA-43C0-BB3CA89541D9}"/>
                  </a:ext>
                </a:extLst>
              </p:cNvPr>
              <p:cNvCxnSpPr/>
              <p:nvPr/>
            </p:nvCxnSpPr>
            <p:spPr>
              <a:xfrm>
                <a:off x="546058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83ACF9B4-E22A-05A2-6E7F-8974AE43FC8B}"/>
                  </a:ext>
                </a:extLst>
              </p:cNvPr>
              <p:cNvCxnSpPr/>
              <p:nvPr/>
            </p:nvCxnSpPr>
            <p:spPr>
              <a:xfrm>
                <a:off x="554075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CB005AAE-EC7D-38A8-00B9-92C7AC4991C2}"/>
                  </a:ext>
                </a:extLst>
              </p:cNvPr>
              <p:cNvCxnSpPr/>
              <p:nvPr/>
            </p:nvCxnSpPr>
            <p:spPr>
              <a:xfrm>
                <a:off x="562092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32388693-DB03-1166-F9CE-EDBC75E8E523}"/>
                  </a:ext>
                </a:extLst>
              </p:cNvPr>
              <p:cNvCxnSpPr/>
              <p:nvPr/>
            </p:nvCxnSpPr>
            <p:spPr>
              <a:xfrm>
                <a:off x="570109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B0E403D1-B838-0A74-B3D3-B0A5F9ADAD46}"/>
                  </a:ext>
                </a:extLst>
              </p:cNvPr>
              <p:cNvSpPr txBox="1"/>
              <p:nvPr/>
            </p:nvSpPr>
            <p:spPr>
              <a:xfrm>
                <a:off x="5180420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83BF64FE-E064-2436-27E9-5E309DC952F3}"/>
                  </a:ext>
                </a:extLst>
              </p:cNvPr>
              <p:cNvSpPr/>
              <p:nvPr/>
            </p:nvSpPr>
            <p:spPr>
              <a:xfrm>
                <a:off x="4946666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85DB860D-C453-1652-EEF5-2E60F1067F9F}"/>
                  </a:ext>
                </a:extLst>
              </p:cNvPr>
              <p:cNvSpPr/>
              <p:nvPr/>
            </p:nvSpPr>
            <p:spPr>
              <a:xfrm>
                <a:off x="4962854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00819CE9-ADA4-8A06-767A-DAA9A53D483E}"/>
                  </a:ext>
                </a:extLst>
              </p:cNvPr>
              <p:cNvSpPr/>
              <p:nvPr/>
            </p:nvSpPr>
            <p:spPr>
              <a:xfrm>
                <a:off x="4966496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585E2810-951E-8F25-B11E-3579F5BD0949}"/>
                  </a:ext>
                </a:extLst>
              </p:cNvPr>
              <p:cNvSpPr/>
              <p:nvPr/>
            </p:nvSpPr>
            <p:spPr>
              <a:xfrm>
                <a:off x="5354066" y="2072889"/>
                <a:ext cx="359505" cy="17000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083DD386-257A-05F6-1D01-BFD4117F7CE7}"/>
                  </a:ext>
                </a:extLst>
              </p:cNvPr>
              <p:cNvSpPr/>
              <p:nvPr/>
            </p:nvSpPr>
            <p:spPr>
              <a:xfrm>
                <a:off x="5158263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8343B93F-47ED-C68A-87FC-EF98F98EAC8B}"/>
                  </a:ext>
                </a:extLst>
              </p:cNvPr>
              <p:cNvCxnSpPr/>
              <p:nvPr/>
            </p:nvCxnSpPr>
            <p:spPr>
              <a:xfrm>
                <a:off x="538041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03989C37-F070-3C80-D676-4980B45B3725}"/>
                  </a:ext>
                </a:extLst>
              </p:cNvPr>
              <p:cNvCxnSpPr/>
              <p:nvPr/>
            </p:nvCxnSpPr>
            <p:spPr>
              <a:xfrm>
                <a:off x="546058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B5866F99-D9FD-FA1F-C35A-0AAA5D0F8672}"/>
                  </a:ext>
                </a:extLst>
              </p:cNvPr>
              <p:cNvCxnSpPr/>
              <p:nvPr/>
            </p:nvCxnSpPr>
            <p:spPr>
              <a:xfrm>
                <a:off x="554075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A81F614C-DD05-AFB8-D161-1DB677E46C27}"/>
                  </a:ext>
                </a:extLst>
              </p:cNvPr>
              <p:cNvCxnSpPr/>
              <p:nvPr/>
            </p:nvCxnSpPr>
            <p:spPr>
              <a:xfrm>
                <a:off x="562092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1E0C966B-1926-8D7A-6E1A-3D2DD57F134E}"/>
                  </a:ext>
                </a:extLst>
              </p:cNvPr>
              <p:cNvCxnSpPr/>
              <p:nvPr/>
            </p:nvCxnSpPr>
            <p:spPr>
              <a:xfrm>
                <a:off x="570109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EAD1CF39-B2F7-32B5-B7F0-1F0F0B94FA70}"/>
                  </a:ext>
                </a:extLst>
              </p:cNvPr>
              <p:cNvSpPr txBox="1"/>
              <p:nvPr/>
            </p:nvSpPr>
            <p:spPr>
              <a:xfrm>
                <a:off x="5180420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FD111DA1-394F-AA1F-EFD1-DA419A423627}"/>
                  </a:ext>
                </a:extLst>
              </p:cNvPr>
              <p:cNvSpPr/>
              <p:nvPr/>
            </p:nvSpPr>
            <p:spPr>
              <a:xfrm>
                <a:off x="5934234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DC51FBD-FCBC-652F-BF43-2884638B9A19}"/>
                  </a:ext>
                </a:extLst>
              </p:cNvPr>
              <p:cNvSpPr/>
              <p:nvPr/>
            </p:nvSpPr>
            <p:spPr>
              <a:xfrm>
                <a:off x="5950422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39625890-A675-A8EF-8EC2-DF3DEC7DFF8F}"/>
                  </a:ext>
                </a:extLst>
              </p:cNvPr>
              <p:cNvSpPr/>
              <p:nvPr/>
            </p:nvSpPr>
            <p:spPr>
              <a:xfrm>
                <a:off x="5954064" y="1299821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D149A195-D0B2-E86E-5C64-D62CB1C2D413}"/>
                  </a:ext>
                </a:extLst>
              </p:cNvPr>
              <p:cNvSpPr/>
              <p:nvPr/>
            </p:nvSpPr>
            <p:spPr>
              <a:xfrm>
                <a:off x="6341634" y="1101687"/>
                <a:ext cx="359505" cy="1700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C0963D8E-83B3-A5D2-1493-2D9B3F1F6618}"/>
                  </a:ext>
                </a:extLst>
              </p:cNvPr>
              <p:cNvSpPr/>
              <p:nvPr/>
            </p:nvSpPr>
            <p:spPr>
              <a:xfrm>
                <a:off x="6145831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C5762966-077D-D1A9-8864-13E816D53107}"/>
                  </a:ext>
                </a:extLst>
              </p:cNvPr>
              <p:cNvCxnSpPr/>
              <p:nvPr/>
            </p:nvCxnSpPr>
            <p:spPr>
              <a:xfrm>
                <a:off x="636798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BF79F9FA-C8E4-4429-0A65-CC553D955E65}"/>
                  </a:ext>
                </a:extLst>
              </p:cNvPr>
              <p:cNvCxnSpPr/>
              <p:nvPr/>
            </p:nvCxnSpPr>
            <p:spPr>
              <a:xfrm>
                <a:off x="644815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3B2F5B81-4F33-B8F1-39B8-25A5EC401F39}"/>
                  </a:ext>
                </a:extLst>
              </p:cNvPr>
              <p:cNvCxnSpPr/>
              <p:nvPr/>
            </p:nvCxnSpPr>
            <p:spPr>
              <a:xfrm>
                <a:off x="652832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75B3B3C8-4AEC-AFEA-8FC0-EA07EB086F3A}"/>
                  </a:ext>
                </a:extLst>
              </p:cNvPr>
              <p:cNvCxnSpPr/>
              <p:nvPr/>
            </p:nvCxnSpPr>
            <p:spPr>
              <a:xfrm>
                <a:off x="6608493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388CA68B-C293-BF10-ADAD-7A06513CA9C9}"/>
                  </a:ext>
                </a:extLst>
              </p:cNvPr>
              <p:cNvCxnSpPr/>
              <p:nvPr/>
            </p:nvCxnSpPr>
            <p:spPr>
              <a:xfrm>
                <a:off x="6688662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E0DBD018-6F4C-88F2-8064-3E456AA1FF22}"/>
                  </a:ext>
                </a:extLst>
              </p:cNvPr>
              <p:cNvSpPr/>
              <p:nvPr/>
            </p:nvSpPr>
            <p:spPr>
              <a:xfrm>
                <a:off x="5934234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5D46703C-42D1-BCA5-E99E-61C005CEE7B7}"/>
                  </a:ext>
                </a:extLst>
              </p:cNvPr>
              <p:cNvSpPr/>
              <p:nvPr/>
            </p:nvSpPr>
            <p:spPr>
              <a:xfrm>
                <a:off x="5950422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0605CEB7-C581-9A47-E796-B6452F4C0A9B}"/>
                  </a:ext>
                </a:extLst>
              </p:cNvPr>
              <p:cNvSpPr/>
              <p:nvPr/>
            </p:nvSpPr>
            <p:spPr>
              <a:xfrm>
                <a:off x="5954064" y="2271023"/>
                <a:ext cx="359505" cy="350450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F2F68D09-775C-306D-CCD5-916817DCD616}"/>
                  </a:ext>
                </a:extLst>
              </p:cNvPr>
              <p:cNvSpPr/>
              <p:nvPr/>
            </p:nvSpPr>
            <p:spPr>
              <a:xfrm>
                <a:off x="6341634" y="2072889"/>
                <a:ext cx="359505" cy="17000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C32CC93C-1265-088B-4275-97884F46E755}"/>
                  </a:ext>
                </a:extLst>
              </p:cNvPr>
              <p:cNvSpPr/>
              <p:nvPr/>
            </p:nvSpPr>
            <p:spPr>
              <a:xfrm>
                <a:off x="6145831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5870ACEB-E8B8-35C6-B2ED-804EFF07E18B}"/>
                  </a:ext>
                </a:extLst>
              </p:cNvPr>
              <p:cNvCxnSpPr/>
              <p:nvPr/>
            </p:nvCxnSpPr>
            <p:spPr>
              <a:xfrm>
                <a:off x="636798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95A7372A-71C4-44A1-5F3E-68F2C1BD4AAA}"/>
                  </a:ext>
                </a:extLst>
              </p:cNvPr>
              <p:cNvCxnSpPr/>
              <p:nvPr/>
            </p:nvCxnSpPr>
            <p:spPr>
              <a:xfrm>
                <a:off x="644815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D01742D6-A674-6322-3A9E-DA8FE68D9976}"/>
                  </a:ext>
                </a:extLst>
              </p:cNvPr>
              <p:cNvCxnSpPr/>
              <p:nvPr/>
            </p:nvCxnSpPr>
            <p:spPr>
              <a:xfrm>
                <a:off x="652832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0E697C00-36E0-B2CA-2A58-96562B878175}"/>
                  </a:ext>
                </a:extLst>
              </p:cNvPr>
              <p:cNvCxnSpPr/>
              <p:nvPr/>
            </p:nvCxnSpPr>
            <p:spPr>
              <a:xfrm>
                <a:off x="6608493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7AC8C765-1B49-CC07-9784-9A7B3F8BA33D}"/>
                  </a:ext>
                </a:extLst>
              </p:cNvPr>
              <p:cNvCxnSpPr/>
              <p:nvPr/>
            </p:nvCxnSpPr>
            <p:spPr>
              <a:xfrm>
                <a:off x="6688662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1C8D6D4F-7EFB-ADD8-E4F9-38855373B981}"/>
                  </a:ext>
                </a:extLst>
              </p:cNvPr>
              <p:cNvSpPr txBox="1"/>
              <p:nvPr/>
            </p:nvSpPr>
            <p:spPr>
              <a:xfrm>
                <a:off x="6167293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CC2B905D-AA02-8246-8F74-E0FD2526B23C}"/>
                  </a:ext>
                </a:extLst>
              </p:cNvPr>
              <p:cNvSpPr txBox="1"/>
              <p:nvPr/>
            </p:nvSpPr>
            <p:spPr>
              <a:xfrm>
                <a:off x="6167293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161" name="箭头: 右 160">
                <a:extLst>
                  <a:ext uri="{FF2B5EF4-FFF2-40B4-BE49-F238E27FC236}">
                    <a16:creationId xmlns:a16="http://schemas.microsoft.com/office/drawing/2014/main" id="{463607E3-B755-1153-816D-D9BCAAECAB91}"/>
                  </a:ext>
                </a:extLst>
              </p:cNvPr>
              <p:cNvSpPr/>
              <p:nvPr/>
            </p:nvSpPr>
            <p:spPr>
              <a:xfrm rot="16200000">
                <a:off x="5271166" y="1472775"/>
                <a:ext cx="77064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2" name="箭头: 右 161">
                <a:extLst>
                  <a:ext uri="{FF2B5EF4-FFF2-40B4-BE49-F238E27FC236}">
                    <a16:creationId xmlns:a16="http://schemas.microsoft.com/office/drawing/2014/main" id="{434107ED-C947-D27C-1E76-4D446F7FC256}"/>
                  </a:ext>
                </a:extLst>
              </p:cNvPr>
              <p:cNvSpPr/>
              <p:nvPr/>
            </p:nvSpPr>
            <p:spPr>
              <a:xfrm rot="16200000">
                <a:off x="6263948" y="1472775"/>
                <a:ext cx="770645" cy="169999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3" name="箭头: 右 162">
                <a:extLst>
                  <a:ext uri="{FF2B5EF4-FFF2-40B4-BE49-F238E27FC236}">
                    <a16:creationId xmlns:a16="http://schemas.microsoft.com/office/drawing/2014/main" id="{620392D8-1886-FB99-42FA-BFB02FA47A39}"/>
                  </a:ext>
                </a:extLst>
              </p:cNvPr>
              <p:cNvSpPr/>
              <p:nvPr/>
            </p:nvSpPr>
            <p:spPr>
              <a:xfrm rot="16200000">
                <a:off x="5339415" y="2397893"/>
                <a:ext cx="634148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4" name="箭头: 右 163">
                <a:extLst>
                  <a:ext uri="{FF2B5EF4-FFF2-40B4-BE49-F238E27FC236}">
                    <a16:creationId xmlns:a16="http://schemas.microsoft.com/office/drawing/2014/main" id="{3B9D113D-1B98-FC2F-28C8-C446652BB224}"/>
                  </a:ext>
                </a:extLst>
              </p:cNvPr>
              <p:cNvSpPr/>
              <p:nvPr/>
            </p:nvSpPr>
            <p:spPr>
              <a:xfrm rot="16200000">
                <a:off x="6332197" y="2397893"/>
                <a:ext cx="634148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1C3308B0-7B47-B8C4-C785-9C5E4A6FE985}"/>
                  </a:ext>
                </a:extLst>
              </p:cNvPr>
              <p:cNvSpPr txBox="1"/>
              <p:nvPr/>
            </p:nvSpPr>
            <p:spPr>
              <a:xfrm>
                <a:off x="4864405" y="2728747"/>
                <a:ext cx="21530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Load K</a:t>
                </a:r>
                <a:r>
                  <a:rPr lang="en-US" altLang="zh-CN" sz="1200" b="1" baseline="30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 </a:t>
                </a:r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V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col-wise multicast</a:t>
                </a:r>
                <a:endParaRPr lang="zh-CN" altLang="en-US" sz="1200" baseline="-25000" dirty="0"/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9140E59C-8806-A1A9-9820-A115604588A5}"/>
                  </a:ext>
                </a:extLst>
              </p:cNvPr>
              <p:cNvSpPr/>
              <p:nvPr/>
            </p:nvSpPr>
            <p:spPr>
              <a:xfrm>
                <a:off x="6705782" y="901819"/>
                <a:ext cx="141907" cy="370290"/>
              </a:xfrm>
              <a:prstGeom prst="rect">
                <a:avLst/>
              </a:prstGeom>
              <a:solidFill>
                <a:srgbClr val="F7BF8F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9A220D81-99A6-D236-4523-6D35C24893C7}"/>
                  </a:ext>
                </a:extLst>
              </p:cNvPr>
              <p:cNvSpPr/>
              <p:nvPr/>
            </p:nvSpPr>
            <p:spPr>
              <a:xfrm>
                <a:off x="5713451" y="901819"/>
                <a:ext cx="141907" cy="370290"/>
              </a:xfrm>
              <a:prstGeom prst="rect">
                <a:avLst/>
              </a:prstGeom>
              <a:solidFill>
                <a:srgbClr val="F7BF8F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E3DE7410-B2AD-A445-3EA5-FA85ED6EF8F5}"/>
                  </a:ext>
                </a:extLst>
              </p:cNvPr>
              <p:cNvSpPr/>
              <p:nvPr/>
            </p:nvSpPr>
            <p:spPr>
              <a:xfrm>
                <a:off x="6705782" y="1872602"/>
                <a:ext cx="141907" cy="370290"/>
              </a:xfrm>
              <a:prstGeom prst="rect">
                <a:avLst/>
              </a:prstGeom>
              <a:solidFill>
                <a:srgbClr val="97B468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FA1E7E71-8154-CF40-A01B-BF0E5EAC6F84}"/>
                  </a:ext>
                </a:extLst>
              </p:cNvPr>
              <p:cNvSpPr/>
              <p:nvPr/>
            </p:nvSpPr>
            <p:spPr>
              <a:xfrm>
                <a:off x="5713451" y="1872602"/>
                <a:ext cx="141907" cy="370290"/>
              </a:xfrm>
              <a:prstGeom prst="rect">
                <a:avLst/>
              </a:prstGeom>
              <a:solidFill>
                <a:srgbClr val="97B468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C54ABF9-57B0-6937-8816-E22E419D0533}"/>
                </a:ext>
              </a:extLst>
            </p:cNvPr>
            <p:cNvSpPr/>
            <p:nvPr/>
          </p:nvSpPr>
          <p:spPr>
            <a:xfrm>
              <a:off x="5402706" y="1752145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2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13DD54-F560-6F6C-F085-7120A60BB605}"/>
              </a:ext>
            </a:extLst>
          </p:cNvPr>
          <p:cNvGrpSpPr/>
          <p:nvPr/>
        </p:nvGrpSpPr>
        <p:grpSpPr>
          <a:xfrm>
            <a:off x="7741086" y="1752145"/>
            <a:ext cx="2180528" cy="2418475"/>
            <a:chOff x="7741086" y="1752145"/>
            <a:chExt cx="2180528" cy="2418475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635F7895-6D42-6D51-3256-A3D7194665CD}"/>
                </a:ext>
              </a:extLst>
            </p:cNvPr>
            <p:cNvGrpSpPr/>
            <p:nvPr/>
          </p:nvGrpSpPr>
          <p:grpSpPr>
            <a:xfrm>
              <a:off x="7768532" y="1872349"/>
              <a:ext cx="2153082" cy="2298271"/>
              <a:chOff x="6907804" y="892141"/>
              <a:chExt cx="2153082" cy="2298271"/>
            </a:xfrm>
          </p:grpSpPr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EE13E76A-596F-3BB0-8765-2FD97ABC32B3}"/>
                  </a:ext>
                </a:extLst>
              </p:cNvPr>
              <p:cNvSpPr/>
              <p:nvPr/>
            </p:nvSpPr>
            <p:spPr>
              <a:xfrm>
                <a:off x="6994603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E4158279-AE70-BC47-51D1-CCC8193D3ABC}"/>
                  </a:ext>
                </a:extLst>
              </p:cNvPr>
              <p:cNvSpPr/>
              <p:nvPr/>
            </p:nvSpPr>
            <p:spPr>
              <a:xfrm>
                <a:off x="7010791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59FCF3E4-C5AB-A65A-1048-2B00D45C01F5}"/>
                  </a:ext>
                </a:extLst>
              </p:cNvPr>
              <p:cNvSpPr/>
              <p:nvPr/>
            </p:nvSpPr>
            <p:spPr>
              <a:xfrm>
                <a:off x="7014433" y="1299821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B4B34193-6FAC-0A40-D331-1EC3D1BB29B7}"/>
                  </a:ext>
                </a:extLst>
              </p:cNvPr>
              <p:cNvSpPr/>
              <p:nvPr/>
            </p:nvSpPr>
            <p:spPr>
              <a:xfrm>
                <a:off x="7402003" y="1101687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41DF8790-00C8-E37C-84F1-20F6F8096C3B}"/>
                  </a:ext>
                </a:extLst>
              </p:cNvPr>
              <p:cNvSpPr/>
              <p:nvPr/>
            </p:nvSpPr>
            <p:spPr>
              <a:xfrm>
                <a:off x="7206200" y="921241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DB02622E-E634-368E-1600-5EFD1C18C549}"/>
                  </a:ext>
                </a:extLst>
              </p:cNvPr>
              <p:cNvCxnSpPr/>
              <p:nvPr/>
            </p:nvCxnSpPr>
            <p:spPr>
              <a:xfrm>
                <a:off x="7428355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EF1909D2-1465-57F4-7252-889AF0639924}"/>
                  </a:ext>
                </a:extLst>
              </p:cNvPr>
              <p:cNvCxnSpPr/>
              <p:nvPr/>
            </p:nvCxnSpPr>
            <p:spPr>
              <a:xfrm>
                <a:off x="7508524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C153DC9-5024-4042-BC8C-4AA6B073A24B}"/>
                  </a:ext>
                </a:extLst>
              </p:cNvPr>
              <p:cNvCxnSpPr/>
              <p:nvPr/>
            </p:nvCxnSpPr>
            <p:spPr>
              <a:xfrm>
                <a:off x="7588693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55851862-3D6E-2C89-1E94-FB31FDAE6862}"/>
                  </a:ext>
                </a:extLst>
              </p:cNvPr>
              <p:cNvCxnSpPr/>
              <p:nvPr/>
            </p:nvCxnSpPr>
            <p:spPr>
              <a:xfrm>
                <a:off x="7668862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27B221EF-8F57-3D17-2F18-483386930675}"/>
                  </a:ext>
                </a:extLst>
              </p:cNvPr>
              <p:cNvCxnSpPr/>
              <p:nvPr/>
            </p:nvCxnSpPr>
            <p:spPr>
              <a:xfrm>
                <a:off x="7749031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7BE01E16-1581-7DE0-9560-945A9E201102}"/>
                  </a:ext>
                </a:extLst>
              </p:cNvPr>
              <p:cNvSpPr txBox="1"/>
              <p:nvPr/>
            </p:nvSpPr>
            <p:spPr>
              <a:xfrm>
                <a:off x="7228357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9D149AA7-E8DF-AE1C-BBEE-24D2C15B1051}"/>
                  </a:ext>
                </a:extLst>
              </p:cNvPr>
              <p:cNvSpPr/>
              <p:nvPr/>
            </p:nvSpPr>
            <p:spPr>
              <a:xfrm>
                <a:off x="6994603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5C78D726-9383-8D28-0B55-2E97624B3905}"/>
                  </a:ext>
                </a:extLst>
              </p:cNvPr>
              <p:cNvSpPr/>
              <p:nvPr/>
            </p:nvSpPr>
            <p:spPr>
              <a:xfrm>
                <a:off x="7010791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A4BE0305-EE85-7EF8-D0B8-A73817DFFD5F}"/>
                  </a:ext>
                </a:extLst>
              </p:cNvPr>
              <p:cNvSpPr/>
              <p:nvPr/>
            </p:nvSpPr>
            <p:spPr>
              <a:xfrm>
                <a:off x="7014433" y="2271023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C0838CBF-71FC-60FD-488E-956B223A7137}"/>
                  </a:ext>
                </a:extLst>
              </p:cNvPr>
              <p:cNvSpPr/>
              <p:nvPr/>
            </p:nvSpPr>
            <p:spPr>
              <a:xfrm>
                <a:off x="7402003" y="2072889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3B701CE-BDCF-3B5C-DFAE-4DE9837E32E0}"/>
                  </a:ext>
                </a:extLst>
              </p:cNvPr>
              <p:cNvSpPr/>
              <p:nvPr/>
            </p:nvSpPr>
            <p:spPr>
              <a:xfrm>
                <a:off x="7206200" y="1892443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EE3F8343-DA78-9ADE-140C-1EEE90FBC9E1}"/>
                  </a:ext>
                </a:extLst>
              </p:cNvPr>
              <p:cNvCxnSpPr/>
              <p:nvPr/>
            </p:nvCxnSpPr>
            <p:spPr>
              <a:xfrm>
                <a:off x="7428355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FEA5CB39-032D-54B9-2F22-6FFBBE8F8482}"/>
                  </a:ext>
                </a:extLst>
              </p:cNvPr>
              <p:cNvCxnSpPr/>
              <p:nvPr/>
            </p:nvCxnSpPr>
            <p:spPr>
              <a:xfrm>
                <a:off x="7508524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321B3754-8B44-BAA7-FDC3-D7824D136850}"/>
                  </a:ext>
                </a:extLst>
              </p:cNvPr>
              <p:cNvCxnSpPr/>
              <p:nvPr/>
            </p:nvCxnSpPr>
            <p:spPr>
              <a:xfrm>
                <a:off x="7588693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85B5A2AA-C804-D5B3-8403-71D25CD9BF56}"/>
                  </a:ext>
                </a:extLst>
              </p:cNvPr>
              <p:cNvCxnSpPr/>
              <p:nvPr/>
            </p:nvCxnSpPr>
            <p:spPr>
              <a:xfrm>
                <a:off x="7668862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>
                <a:extLst>
                  <a:ext uri="{FF2B5EF4-FFF2-40B4-BE49-F238E27FC236}">
                    <a16:creationId xmlns:a16="http://schemas.microsoft.com/office/drawing/2014/main" id="{3BD283D6-B881-1723-2B4D-95DD9717EE93}"/>
                  </a:ext>
                </a:extLst>
              </p:cNvPr>
              <p:cNvCxnSpPr/>
              <p:nvPr/>
            </p:nvCxnSpPr>
            <p:spPr>
              <a:xfrm>
                <a:off x="7749031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9C222F5-FE87-1343-5612-96531DA41047}"/>
                  </a:ext>
                </a:extLst>
              </p:cNvPr>
              <p:cNvSpPr txBox="1"/>
              <p:nvPr/>
            </p:nvSpPr>
            <p:spPr>
              <a:xfrm>
                <a:off x="7228357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E006CE5F-3707-A13F-DAE7-5561A16E1217}"/>
                  </a:ext>
                </a:extLst>
              </p:cNvPr>
              <p:cNvSpPr/>
              <p:nvPr/>
            </p:nvSpPr>
            <p:spPr>
              <a:xfrm>
                <a:off x="7982171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15A57FB9-2749-A127-0D3C-B1EBA47CB57D}"/>
                  </a:ext>
                </a:extLst>
              </p:cNvPr>
              <p:cNvSpPr/>
              <p:nvPr/>
            </p:nvSpPr>
            <p:spPr>
              <a:xfrm>
                <a:off x="7998359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69AF5FA9-0DD2-2EE5-610E-E9A8FC1D51BC}"/>
                  </a:ext>
                </a:extLst>
              </p:cNvPr>
              <p:cNvSpPr/>
              <p:nvPr/>
            </p:nvSpPr>
            <p:spPr>
              <a:xfrm>
                <a:off x="8002001" y="1299821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7038485A-FB7A-C207-DA67-7D2CCB0D6E10}"/>
                  </a:ext>
                </a:extLst>
              </p:cNvPr>
              <p:cNvSpPr/>
              <p:nvPr/>
            </p:nvSpPr>
            <p:spPr>
              <a:xfrm>
                <a:off x="8389571" y="1101687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A02AD15D-5698-E01E-B513-B10BA9E312FC}"/>
                  </a:ext>
                </a:extLst>
              </p:cNvPr>
              <p:cNvSpPr/>
              <p:nvPr/>
            </p:nvSpPr>
            <p:spPr>
              <a:xfrm>
                <a:off x="8193768" y="921241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0C66E4B6-9799-1F1F-5FC9-9F3D249140E3}"/>
                  </a:ext>
                </a:extLst>
              </p:cNvPr>
              <p:cNvCxnSpPr/>
              <p:nvPr/>
            </p:nvCxnSpPr>
            <p:spPr>
              <a:xfrm>
                <a:off x="8415923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9FFD1C8D-54FC-E9E3-A6B5-906F6654174A}"/>
                  </a:ext>
                </a:extLst>
              </p:cNvPr>
              <p:cNvCxnSpPr/>
              <p:nvPr/>
            </p:nvCxnSpPr>
            <p:spPr>
              <a:xfrm>
                <a:off x="8496092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183B66D3-1442-6D73-71C8-EDFA4DF80CF4}"/>
                  </a:ext>
                </a:extLst>
              </p:cNvPr>
              <p:cNvCxnSpPr/>
              <p:nvPr/>
            </p:nvCxnSpPr>
            <p:spPr>
              <a:xfrm>
                <a:off x="8576261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>
                <a:extLst>
                  <a:ext uri="{FF2B5EF4-FFF2-40B4-BE49-F238E27FC236}">
                    <a16:creationId xmlns:a16="http://schemas.microsoft.com/office/drawing/2014/main" id="{04C6F867-C98F-41EC-7988-C759C18E751C}"/>
                  </a:ext>
                </a:extLst>
              </p:cNvPr>
              <p:cNvCxnSpPr/>
              <p:nvPr/>
            </p:nvCxnSpPr>
            <p:spPr>
              <a:xfrm>
                <a:off x="8656430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18F67B15-71E3-1D9F-310F-08014F9E1D5F}"/>
                  </a:ext>
                </a:extLst>
              </p:cNvPr>
              <p:cNvCxnSpPr/>
              <p:nvPr/>
            </p:nvCxnSpPr>
            <p:spPr>
              <a:xfrm>
                <a:off x="8736599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B94AE448-8CA8-A924-BCC7-F2BC3F79EB8D}"/>
                  </a:ext>
                </a:extLst>
              </p:cNvPr>
              <p:cNvSpPr/>
              <p:nvPr/>
            </p:nvSpPr>
            <p:spPr>
              <a:xfrm>
                <a:off x="7982171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FF52401A-1EF2-BB5D-862F-05FF00B3D2CF}"/>
                  </a:ext>
                </a:extLst>
              </p:cNvPr>
              <p:cNvSpPr/>
              <p:nvPr/>
            </p:nvSpPr>
            <p:spPr>
              <a:xfrm>
                <a:off x="7998359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7E4066EA-D973-0EEC-FB82-FC4A3F13786B}"/>
                  </a:ext>
                </a:extLst>
              </p:cNvPr>
              <p:cNvSpPr/>
              <p:nvPr/>
            </p:nvSpPr>
            <p:spPr>
              <a:xfrm>
                <a:off x="8002001" y="2271023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FC185557-D0DD-56AD-1BDA-CF1BFCB5DED1}"/>
                  </a:ext>
                </a:extLst>
              </p:cNvPr>
              <p:cNvSpPr/>
              <p:nvPr/>
            </p:nvSpPr>
            <p:spPr>
              <a:xfrm>
                <a:off x="8389571" y="2072889"/>
                <a:ext cx="359505" cy="1700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36270ACC-5C68-649A-92D8-886424451DF8}"/>
                  </a:ext>
                </a:extLst>
              </p:cNvPr>
              <p:cNvSpPr/>
              <p:nvPr/>
            </p:nvSpPr>
            <p:spPr>
              <a:xfrm>
                <a:off x="8193768" y="1892443"/>
                <a:ext cx="170953" cy="35044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id="{0886DA22-A26B-9C55-1BEE-54D8920CDCAA}"/>
                  </a:ext>
                </a:extLst>
              </p:cNvPr>
              <p:cNvCxnSpPr/>
              <p:nvPr/>
            </p:nvCxnSpPr>
            <p:spPr>
              <a:xfrm>
                <a:off x="8415923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id="{5F54F3D4-D7E3-488C-FBF3-07845EFA851F}"/>
                  </a:ext>
                </a:extLst>
              </p:cNvPr>
              <p:cNvCxnSpPr/>
              <p:nvPr/>
            </p:nvCxnSpPr>
            <p:spPr>
              <a:xfrm>
                <a:off x="8496092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>
                <a:extLst>
                  <a:ext uri="{FF2B5EF4-FFF2-40B4-BE49-F238E27FC236}">
                    <a16:creationId xmlns:a16="http://schemas.microsoft.com/office/drawing/2014/main" id="{81698FD8-A9C7-8156-CD18-2D7699E2B59F}"/>
                  </a:ext>
                </a:extLst>
              </p:cNvPr>
              <p:cNvCxnSpPr/>
              <p:nvPr/>
            </p:nvCxnSpPr>
            <p:spPr>
              <a:xfrm>
                <a:off x="8576261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>
                <a:extLst>
                  <a:ext uri="{FF2B5EF4-FFF2-40B4-BE49-F238E27FC236}">
                    <a16:creationId xmlns:a16="http://schemas.microsoft.com/office/drawing/2014/main" id="{BE4A2384-86E0-59D2-312C-CDBAE0F5C68A}"/>
                  </a:ext>
                </a:extLst>
              </p:cNvPr>
              <p:cNvCxnSpPr/>
              <p:nvPr/>
            </p:nvCxnSpPr>
            <p:spPr>
              <a:xfrm>
                <a:off x="8656430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>
                <a:extLst>
                  <a:ext uri="{FF2B5EF4-FFF2-40B4-BE49-F238E27FC236}">
                    <a16:creationId xmlns:a16="http://schemas.microsoft.com/office/drawing/2014/main" id="{8BF1C135-4094-3503-0D0A-3F2544DD06B5}"/>
                  </a:ext>
                </a:extLst>
              </p:cNvPr>
              <p:cNvCxnSpPr/>
              <p:nvPr/>
            </p:nvCxnSpPr>
            <p:spPr>
              <a:xfrm>
                <a:off x="8736599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509A5336-1017-0E4B-C933-937490BAB950}"/>
                  </a:ext>
                </a:extLst>
              </p:cNvPr>
              <p:cNvSpPr txBox="1"/>
              <p:nvPr/>
            </p:nvSpPr>
            <p:spPr>
              <a:xfrm>
                <a:off x="8215230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EC33C286-9134-700B-9465-9D28F28C25DB}"/>
                  </a:ext>
                </a:extLst>
              </p:cNvPr>
              <p:cNvSpPr txBox="1"/>
              <p:nvPr/>
            </p:nvSpPr>
            <p:spPr>
              <a:xfrm>
                <a:off x="8215230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A01462FE-4CC9-DE99-A26C-3CD980CDCD35}"/>
                  </a:ext>
                </a:extLst>
              </p:cNvPr>
              <p:cNvSpPr txBox="1"/>
              <p:nvPr/>
            </p:nvSpPr>
            <p:spPr>
              <a:xfrm>
                <a:off x="6907804" y="2728747"/>
                <a:ext cx="21530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att.score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, scaling, and local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rowmax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m</a:t>
                </a:r>
                <a:endParaRPr lang="zh-CN" altLang="en-US" sz="1200" baseline="-25000" dirty="0"/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E581F174-9316-7B02-1906-24C5FF61B543}"/>
                  </a:ext>
                </a:extLst>
              </p:cNvPr>
              <p:cNvSpPr/>
              <p:nvPr/>
            </p:nvSpPr>
            <p:spPr>
              <a:xfrm>
                <a:off x="8753022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62098484-6B1F-1082-AF22-66F7847D89E3}"/>
                  </a:ext>
                </a:extLst>
              </p:cNvPr>
              <p:cNvSpPr/>
              <p:nvPr/>
            </p:nvSpPr>
            <p:spPr>
              <a:xfrm>
                <a:off x="7760691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BC78B929-8D1F-6DEC-554A-2E04504C5613}"/>
                  </a:ext>
                </a:extLst>
              </p:cNvPr>
              <p:cNvSpPr/>
              <p:nvPr/>
            </p:nvSpPr>
            <p:spPr>
              <a:xfrm>
                <a:off x="8753022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3F9F9F3B-3A23-1997-FB4D-DB4F7506F18C}"/>
                  </a:ext>
                </a:extLst>
              </p:cNvPr>
              <p:cNvSpPr/>
              <p:nvPr/>
            </p:nvSpPr>
            <p:spPr>
              <a:xfrm>
                <a:off x="7760691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C070267-D016-1E9F-3B39-A11A8A7F2EE2}"/>
                </a:ext>
              </a:extLst>
            </p:cNvPr>
            <p:cNvSpPr/>
            <p:nvPr/>
          </p:nvSpPr>
          <p:spPr>
            <a:xfrm>
              <a:off x="7741086" y="1752145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3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FCAEA54-89AD-458C-81C9-51290303F3A5}"/>
              </a:ext>
            </a:extLst>
          </p:cNvPr>
          <p:cNvGrpSpPr/>
          <p:nvPr/>
        </p:nvGrpSpPr>
        <p:grpSpPr>
          <a:xfrm>
            <a:off x="10054866" y="1752145"/>
            <a:ext cx="2133506" cy="2418475"/>
            <a:chOff x="10054866" y="1752145"/>
            <a:chExt cx="2133506" cy="2418475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78921153-8974-C630-71BA-7900AC644BB5}"/>
                </a:ext>
              </a:extLst>
            </p:cNvPr>
            <p:cNvGrpSpPr/>
            <p:nvPr/>
          </p:nvGrpSpPr>
          <p:grpSpPr>
            <a:xfrm>
              <a:off x="10099221" y="1872349"/>
              <a:ext cx="2089151" cy="2298271"/>
              <a:chOff x="8940059" y="892141"/>
              <a:chExt cx="2089151" cy="2298271"/>
            </a:xfrm>
          </p:grpSpPr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806F6FC8-91E8-5B7A-61BF-67D69F42D0B8}"/>
                  </a:ext>
                </a:extLst>
              </p:cNvPr>
              <p:cNvSpPr txBox="1"/>
              <p:nvPr/>
            </p:nvSpPr>
            <p:spPr>
              <a:xfrm>
                <a:off x="10254236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E439A74A-49C4-40A2-31A6-87FC7F81B240}"/>
                  </a:ext>
                </a:extLst>
              </p:cNvPr>
              <p:cNvSpPr txBox="1"/>
              <p:nvPr/>
            </p:nvSpPr>
            <p:spPr>
              <a:xfrm>
                <a:off x="10254236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99BEC303-78D4-5F6B-B2E0-A061CD3745EA}"/>
                  </a:ext>
                </a:extLst>
              </p:cNvPr>
              <p:cNvSpPr txBox="1"/>
              <p:nvPr/>
            </p:nvSpPr>
            <p:spPr>
              <a:xfrm>
                <a:off x="8940059" y="2728747"/>
                <a:ext cx="20126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</a:t>
                </a:r>
                <a:r>
                  <a:rPr lang="en-US" altLang="zh-CN" sz="1200" b="1" dirty="0" err="1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red.max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m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multicast</a:t>
                </a:r>
                <a:endParaRPr lang="zh-CN" altLang="en-US" sz="1200" baseline="-25000" dirty="0"/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F131E19C-E745-F513-268B-B319AEAD287A}"/>
                  </a:ext>
                </a:extLst>
              </p:cNvPr>
              <p:cNvSpPr/>
              <p:nvPr/>
            </p:nvSpPr>
            <p:spPr>
              <a:xfrm>
                <a:off x="9033609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BFDDF793-780F-E56B-A527-F29ECA481EC3}"/>
                  </a:ext>
                </a:extLst>
              </p:cNvPr>
              <p:cNvSpPr/>
              <p:nvPr/>
            </p:nvSpPr>
            <p:spPr>
              <a:xfrm>
                <a:off x="9049797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2ED114AD-FC60-B37A-BA17-CE3C2B5A8029}"/>
                  </a:ext>
                </a:extLst>
              </p:cNvPr>
              <p:cNvSpPr/>
              <p:nvPr/>
            </p:nvSpPr>
            <p:spPr>
              <a:xfrm>
                <a:off x="9053439" y="1299821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F386CAE6-E2F3-C4BC-C3F0-CF1B6A6EAC97}"/>
                  </a:ext>
                </a:extLst>
              </p:cNvPr>
              <p:cNvSpPr/>
              <p:nvPr/>
            </p:nvSpPr>
            <p:spPr>
              <a:xfrm>
                <a:off x="9441009" y="1101687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98EF9A86-8AC1-C8E3-85B4-04CFA58744AC}"/>
                  </a:ext>
                </a:extLst>
              </p:cNvPr>
              <p:cNvSpPr/>
              <p:nvPr/>
            </p:nvSpPr>
            <p:spPr>
              <a:xfrm>
                <a:off x="9245206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30" name="直接连接符 229">
                <a:extLst>
                  <a:ext uri="{FF2B5EF4-FFF2-40B4-BE49-F238E27FC236}">
                    <a16:creationId xmlns:a16="http://schemas.microsoft.com/office/drawing/2014/main" id="{F440137F-0F7F-A5A2-7807-32A192F270D2}"/>
                  </a:ext>
                </a:extLst>
              </p:cNvPr>
              <p:cNvCxnSpPr/>
              <p:nvPr/>
            </p:nvCxnSpPr>
            <p:spPr>
              <a:xfrm>
                <a:off x="9467361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>
                <a:extLst>
                  <a:ext uri="{FF2B5EF4-FFF2-40B4-BE49-F238E27FC236}">
                    <a16:creationId xmlns:a16="http://schemas.microsoft.com/office/drawing/2014/main" id="{1772D88A-AC8C-7986-95EC-A835A65BD85C}"/>
                  </a:ext>
                </a:extLst>
              </p:cNvPr>
              <p:cNvCxnSpPr/>
              <p:nvPr/>
            </p:nvCxnSpPr>
            <p:spPr>
              <a:xfrm>
                <a:off x="9547530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id="{2D8BBDF2-9C08-52F5-F135-BA3069B77826}"/>
                  </a:ext>
                </a:extLst>
              </p:cNvPr>
              <p:cNvCxnSpPr/>
              <p:nvPr/>
            </p:nvCxnSpPr>
            <p:spPr>
              <a:xfrm>
                <a:off x="9627699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DDA9E21C-6EA3-0326-11B3-17AD6859563A}"/>
                  </a:ext>
                </a:extLst>
              </p:cNvPr>
              <p:cNvCxnSpPr/>
              <p:nvPr/>
            </p:nvCxnSpPr>
            <p:spPr>
              <a:xfrm>
                <a:off x="970786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id="{990FFEE4-F7BE-E41A-D6C0-CBE468DD1682}"/>
                  </a:ext>
                </a:extLst>
              </p:cNvPr>
              <p:cNvCxnSpPr/>
              <p:nvPr/>
            </p:nvCxnSpPr>
            <p:spPr>
              <a:xfrm>
                <a:off x="978803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477733F2-C935-19BC-ED20-F8C4CA3C7354}"/>
                  </a:ext>
                </a:extLst>
              </p:cNvPr>
              <p:cNvSpPr txBox="1"/>
              <p:nvPr/>
            </p:nvSpPr>
            <p:spPr>
              <a:xfrm>
                <a:off x="9267363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55947996-F9A7-CB78-8FFA-84010FF9FDBB}"/>
                  </a:ext>
                </a:extLst>
              </p:cNvPr>
              <p:cNvSpPr/>
              <p:nvPr/>
            </p:nvSpPr>
            <p:spPr>
              <a:xfrm>
                <a:off x="9033609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1E5F891C-CE5A-54D5-6724-85D224B1C14E}"/>
                  </a:ext>
                </a:extLst>
              </p:cNvPr>
              <p:cNvSpPr/>
              <p:nvPr/>
            </p:nvSpPr>
            <p:spPr>
              <a:xfrm>
                <a:off x="9049797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9C584FBF-98F9-67F9-2914-6D2C568AEC76}"/>
                  </a:ext>
                </a:extLst>
              </p:cNvPr>
              <p:cNvSpPr/>
              <p:nvPr/>
            </p:nvSpPr>
            <p:spPr>
              <a:xfrm>
                <a:off x="9053439" y="2271023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4CBEACAD-5ABE-949E-AF1A-4A15CDF61C41}"/>
                  </a:ext>
                </a:extLst>
              </p:cNvPr>
              <p:cNvSpPr/>
              <p:nvPr/>
            </p:nvSpPr>
            <p:spPr>
              <a:xfrm>
                <a:off x="9441009" y="2072889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DA830094-FAE9-9CC2-5FAA-9913FDAE1254}"/>
                  </a:ext>
                </a:extLst>
              </p:cNvPr>
              <p:cNvSpPr/>
              <p:nvPr/>
            </p:nvSpPr>
            <p:spPr>
              <a:xfrm>
                <a:off x="9245206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41" name="直接连接符 240">
                <a:extLst>
                  <a:ext uri="{FF2B5EF4-FFF2-40B4-BE49-F238E27FC236}">
                    <a16:creationId xmlns:a16="http://schemas.microsoft.com/office/drawing/2014/main" id="{E52ED212-C989-C691-CAB5-8354637C2A92}"/>
                  </a:ext>
                </a:extLst>
              </p:cNvPr>
              <p:cNvCxnSpPr/>
              <p:nvPr/>
            </p:nvCxnSpPr>
            <p:spPr>
              <a:xfrm>
                <a:off x="9467361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>
                <a:extLst>
                  <a:ext uri="{FF2B5EF4-FFF2-40B4-BE49-F238E27FC236}">
                    <a16:creationId xmlns:a16="http://schemas.microsoft.com/office/drawing/2014/main" id="{BCF858F2-93D3-F001-0B41-50B0C7875940}"/>
                  </a:ext>
                </a:extLst>
              </p:cNvPr>
              <p:cNvCxnSpPr/>
              <p:nvPr/>
            </p:nvCxnSpPr>
            <p:spPr>
              <a:xfrm>
                <a:off x="9547530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>
                <a:extLst>
                  <a:ext uri="{FF2B5EF4-FFF2-40B4-BE49-F238E27FC236}">
                    <a16:creationId xmlns:a16="http://schemas.microsoft.com/office/drawing/2014/main" id="{AF6FC6FA-7EDB-2588-7749-7A5B0A9DE549}"/>
                  </a:ext>
                </a:extLst>
              </p:cNvPr>
              <p:cNvCxnSpPr/>
              <p:nvPr/>
            </p:nvCxnSpPr>
            <p:spPr>
              <a:xfrm>
                <a:off x="9627699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>
                <a:extLst>
                  <a:ext uri="{FF2B5EF4-FFF2-40B4-BE49-F238E27FC236}">
                    <a16:creationId xmlns:a16="http://schemas.microsoft.com/office/drawing/2014/main" id="{0CB248DE-7959-8BBA-CC5F-5D06519479FF}"/>
                  </a:ext>
                </a:extLst>
              </p:cNvPr>
              <p:cNvCxnSpPr/>
              <p:nvPr/>
            </p:nvCxnSpPr>
            <p:spPr>
              <a:xfrm>
                <a:off x="970786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>
                <a:extLst>
                  <a:ext uri="{FF2B5EF4-FFF2-40B4-BE49-F238E27FC236}">
                    <a16:creationId xmlns:a16="http://schemas.microsoft.com/office/drawing/2014/main" id="{C7FCA0F4-C078-30F4-13FA-D394F49309B7}"/>
                  </a:ext>
                </a:extLst>
              </p:cNvPr>
              <p:cNvCxnSpPr/>
              <p:nvPr/>
            </p:nvCxnSpPr>
            <p:spPr>
              <a:xfrm>
                <a:off x="978803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4EDA4619-B19D-ED73-AE35-9E7F55CAE17B}"/>
                  </a:ext>
                </a:extLst>
              </p:cNvPr>
              <p:cNvSpPr txBox="1"/>
              <p:nvPr/>
            </p:nvSpPr>
            <p:spPr>
              <a:xfrm>
                <a:off x="9267363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E17BB622-76F3-BFD1-6D9B-213F0CCECE93}"/>
                  </a:ext>
                </a:extLst>
              </p:cNvPr>
              <p:cNvSpPr/>
              <p:nvPr/>
            </p:nvSpPr>
            <p:spPr>
              <a:xfrm>
                <a:off x="10021177" y="892141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014F62D3-9E6E-5169-09F8-AF3ADC353534}"/>
                  </a:ext>
                </a:extLst>
              </p:cNvPr>
              <p:cNvSpPr/>
              <p:nvPr/>
            </p:nvSpPr>
            <p:spPr>
              <a:xfrm>
                <a:off x="10037365" y="921241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607DC0BD-04D0-2D89-B9FA-6E1684AB5687}"/>
                  </a:ext>
                </a:extLst>
              </p:cNvPr>
              <p:cNvSpPr/>
              <p:nvPr/>
            </p:nvSpPr>
            <p:spPr>
              <a:xfrm>
                <a:off x="10041007" y="1299821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D2974C5F-3F87-2CBC-25AF-36C91FD8CA56}"/>
                  </a:ext>
                </a:extLst>
              </p:cNvPr>
              <p:cNvSpPr/>
              <p:nvPr/>
            </p:nvSpPr>
            <p:spPr>
              <a:xfrm>
                <a:off x="10428577" y="1101687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46FA81A2-4E23-4A2F-8220-67518EB1E898}"/>
                  </a:ext>
                </a:extLst>
              </p:cNvPr>
              <p:cNvSpPr/>
              <p:nvPr/>
            </p:nvSpPr>
            <p:spPr>
              <a:xfrm>
                <a:off x="10232774" y="921241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52" name="直接连接符 251">
                <a:extLst>
                  <a:ext uri="{FF2B5EF4-FFF2-40B4-BE49-F238E27FC236}">
                    <a16:creationId xmlns:a16="http://schemas.microsoft.com/office/drawing/2014/main" id="{89460DAE-EF8C-6F66-2385-D8C48BB127C5}"/>
                  </a:ext>
                </a:extLst>
              </p:cNvPr>
              <p:cNvCxnSpPr/>
              <p:nvPr/>
            </p:nvCxnSpPr>
            <p:spPr>
              <a:xfrm>
                <a:off x="10454929" y="1299821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接连接符 252">
                <a:extLst>
                  <a:ext uri="{FF2B5EF4-FFF2-40B4-BE49-F238E27FC236}">
                    <a16:creationId xmlns:a16="http://schemas.microsoft.com/office/drawing/2014/main" id="{E936908A-D064-BFF0-E5F0-50B01D1E6BED}"/>
                  </a:ext>
                </a:extLst>
              </p:cNvPr>
              <p:cNvCxnSpPr/>
              <p:nvPr/>
            </p:nvCxnSpPr>
            <p:spPr>
              <a:xfrm>
                <a:off x="10535098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>
                <a:extLst>
                  <a:ext uri="{FF2B5EF4-FFF2-40B4-BE49-F238E27FC236}">
                    <a16:creationId xmlns:a16="http://schemas.microsoft.com/office/drawing/2014/main" id="{38C050B8-385F-DC65-B488-684FFB8A6600}"/>
                  </a:ext>
                </a:extLst>
              </p:cNvPr>
              <p:cNvCxnSpPr/>
              <p:nvPr/>
            </p:nvCxnSpPr>
            <p:spPr>
              <a:xfrm>
                <a:off x="10615267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>
                <a:extLst>
                  <a:ext uri="{FF2B5EF4-FFF2-40B4-BE49-F238E27FC236}">
                    <a16:creationId xmlns:a16="http://schemas.microsoft.com/office/drawing/2014/main" id="{A3FDCA62-4D0B-9EF6-101D-DA849B08CFD2}"/>
                  </a:ext>
                </a:extLst>
              </p:cNvPr>
              <p:cNvCxnSpPr/>
              <p:nvPr/>
            </p:nvCxnSpPr>
            <p:spPr>
              <a:xfrm>
                <a:off x="10695436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>
                <a:extLst>
                  <a:ext uri="{FF2B5EF4-FFF2-40B4-BE49-F238E27FC236}">
                    <a16:creationId xmlns:a16="http://schemas.microsoft.com/office/drawing/2014/main" id="{3C15FA19-7E95-E128-2CB2-0A6D1D050F3C}"/>
                  </a:ext>
                </a:extLst>
              </p:cNvPr>
              <p:cNvCxnSpPr/>
              <p:nvPr/>
            </p:nvCxnSpPr>
            <p:spPr>
              <a:xfrm>
                <a:off x="10775605" y="1299821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C964D9A7-EBA7-D3D4-634F-CAE133E2A36D}"/>
                  </a:ext>
                </a:extLst>
              </p:cNvPr>
              <p:cNvSpPr/>
              <p:nvPr/>
            </p:nvSpPr>
            <p:spPr>
              <a:xfrm>
                <a:off x="10021177" y="1863343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C22313CD-50E7-7003-8CCF-89EA016170B8}"/>
                  </a:ext>
                </a:extLst>
              </p:cNvPr>
              <p:cNvSpPr/>
              <p:nvPr/>
            </p:nvSpPr>
            <p:spPr>
              <a:xfrm>
                <a:off x="10037365" y="1892443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EF47F568-D880-B011-F053-F6EC611A4714}"/>
                  </a:ext>
                </a:extLst>
              </p:cNvPr>
              <p:cNvSpPr/>
              <p:nvPr/>
            </p:nvSpPr>
            <p:spPr>
              <a:xfrm>
                <a:off x="10041007" y="2271023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S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F8727E15-2F7B-5C25-0257-B412D7C34521}"/>
                  </a:ext>
                </a:extLst>
              </p:cNvPr>
              <p:cNvSpPr/>
              <p:nvPr/>
            </p:nvSpPr>
            <p:spPr>
              <a:xfrm>
                <a:off x="10428577" y="2072889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1" name="矩形 260">
                <a:extLst>
                  <a:ext uri="{FF2B5EF4-FFF2-40B4-BE49-F238E27FC236}">
                    <a16:creationId xmlns:a16="http://schemas.microsoft.com/office/drawing/2014/main" id="{9193701B-8215-38E6-5DCB-0EEEF26749A2}"/>
                  </a:ext>
                </a:extLst>
              </p:cNvPr>
              <p:cNvSpPr/>
              <p:nvPr/>
            </p:nvSpPr>
            <p:spPr>
              <a:xfrm>
                <a:off x="10232774" y="1892443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6897CAFA-7A22-AAAF-664D-C5F8C0137B5E}"/>
                  </a:ext>
                </a:extLst>
              </p:cNvPr>
              <p:cNvCxnSpPr/>
              <p:nvPr/>
            </p:nvCxnSpPr>
            <p:spPr>
              <a:xfrm>
                <a:off x="10454929" y="2271023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957D1910-3DF3-ED69-EF6D-6267004BE187}"/>
                  </a:ext>
                </a:extLst>
              </p:cNvPr>
              <p:cNvCxnSpPr/>
              <p:nvPr/>
            </p:nvCxnSpPr>
            <p:spPr>
              <a:xfrm>
                <a:off x="10535098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1ABC04CA-C8DB-72B9-0C9E-AABFE963C582}"/>
                  </a:ext>
                </a:extLst>
              </p:cNvPr>
              <p:cNvCxnSpPr/>
              <p:nvPr/>
            </p:nvCxnSpPr>
            <p:spPr>
              <a:xfrm>
                <a:off x="10615267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6F0AFBF0-BFEA-C9C2-2042-FD30035C6C13}"/>
                  </a:ext>
                </a:extLst>
              </p:cNvPr>
              <p:cNvCxnSpPr/>
              <p:nvPr/>
            </p:nvCxnSpPr>
            <p:spPr>
              <a:xfrm>
                <a:off x="10695436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2CFAF10D-A336-292C-A451-8ECC28CF11AD}"/>
                  </a:ext>
                </a:extLst>
              </p:cNvPr>
              <p:cNvCxnSpPr/>
              <p:nvPr/>
            </p:nvCxnSpPr>
            <p:spPr>
              <a:xfrm>
                <a:off x="10775605" y="2271023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箭头: 右 266">
                <a:extLst>
                  <a:ext uri="{FF2B5EF4-FFF2-40B4-BE49-F238E27FC236}">
                    <a16:creationId xmlns:a16="http://schemas.microsoft.com/office/drawing/2014/main" id="{5796882E-7B93-FDE0-4E8E-FEC5A5238FA5}"/>
                  </a:ext>
                </a:extLst>
              </p:cNvPr>
              <p:cNvSpPr/>
              <p:nvPr/>
            </p:nvSpPr>
            <p:spPr>
              <a:xfrm>
                <a:off x="9454460" y="1523337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8" name="箭头: 右 267">
                <a:extLst>
                  <a:ext uri="{FF2B5EF4-FFF2-40B4-BE49-F238E27FC236}">
                    <a16:creationId xmlns:a16="http://schemas.microsoft.com/office/drawing/2014/main" id="{6636260F-6DC9-BF0A-C609-35C5B187083B}"/>
                  </a:ext>
                </a:extLst>
              </p:cNvPr>
              <p:cNvSpPr/>
              <p:nvPr/>
            </p:nvSpPr>
            <p:spPr>
              <a:xfrm>
                <a:off x="9454460" y="2491461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9" name="箭头: 右 268">
                <a:extLst>
                  <a:ext uri="{FF2B5EF4-FFF2-40B4-BE49-F238E27FC236}">
                    <a16:creationId xmlns:a16="http://schemas.microsoft.com/office/drawing/2014/main" id="{4EB5FC5B-F143-AC09-028D-06E826C43945}"/>
                  </a:ext>
                </a:extLst>
              </p:cNvPr>
              <p:cNvSpPr/>
              <p:nvPr/>
            </p:nvSpPr>
            <p:spPr>
              <a:xfrm rot="10800000">
                <a:off x="9454460" y="1299821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0" name="箭头: 右 269">
                <a:extLst>
                  <a:ext uri="{FF2B5EF4-FFF2-40B4-BE49-F238E27FC236}">
                    <a16:creationId xmlns:a16="http://schemas.microsoft.com/office/drawing/2014/main" id="{EC779439-C10C-875A-9B5E-2C7AE9A55B8F}"/>
                  </a:ext>
                </a:extLst>
              </p:cNvPr>
              <p:cNvSpPr/>
              <p:nvPr/>
            </p:nvSpPr>
            <p:spPr>
              <a:xfrm rot="10800000">
                <a:off x="9454460" y="2309606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2E41458D-1BE1-A8A1-0406-1681E326A3DC}"/>
                  </a:ext>
                </a:extLst>
              </p:cNvPr>
              <p:cNvSpPr txBox="1"/>
              <p:nvPr/>
            </p:nvSpPr>
            <p:spPr>
              <a:xfrm>
                <a:off x="10250617" y="1567155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71CA8884-2CF7-2C94-0935-651AEB787E9C}"/>
                  </a:ext>
                </a:extLst>
              </p:cNvPr>
              <p:cNvSpPr txBox="1"/>
              <p:nvPr/>
            </p:nvSpPr>
            <p:spPr>
              <a:xfrm>
                <a:off x="10250617" y="2538357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D0FDB54C-54D8-3F5B-3CEB-1E15A5B3B4B9}"/>
                  </a:ext>
                </a:extLst>
              </p:cNvPr>
              <p:cNvSpPr/>
              <p:nvPr/>
            </p:nvSpPr>
            <p:spPr>
              <a:xfrm>
                <a:off x="10790102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FE5D4BED-0A46-082B-D65A-B424B434074F}"/>
                  </a:ext>
                </a:extLst>
              </p:cNvPr>
              <p:cNvSpPr/>
              <p:nvPr/>
            </p:nvSpPr>
            <p:spPr>
              <a:xfrm>
                <a:off x="9797771" y="90181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5613CD7B-F260-6C15-DBA1-82BB04EB6AB2}"/>
                  </a:ext>
                </a:extLst>
              </p:cNvPr>
              <p:cNvSpPr/>
              <p:nvPr/>
            </p:nvSpPr>
            <p:spPr>
              <a:xfrm>
                <a:off x="10790102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A4BB20ED-4B9E-55B8-40F1-8211B9F4D43C}"/>
                  </a:ext>
                </a:extLst>
              </p:cNvPr>
              <p:cNvSpPr/>
              <p:nvPr/>
            </p:nvSpPr>
            <p:spPr>
              <a:xfrm>
                <a:off x="9797771" y="1872602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2EBAFE-E5FF-E43B-4198-C6B5F536B704}"/>
                </a:ext>
              </a:extLst>
            </p:cNvPr>
            <p:cNvSpPr/>
            <p:nvPr/>
          </p:nvSpPr>
          <p:spPr>
            <a:xfrm>
              <a:off x="10054866" y="1752145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4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214631-4C2B-9A92-F78D-B45EBFC71F9C}"/>
              </a:ext>
            </a:extLst>
          </p:cNvPr>
          <p:cNvGrpSpPr/>
          <p:nvPr/>
        </p:nvGrpSpPr>
        <p:grpSpPr>
          <a:xfrm>
            <a:off x="3122814" y="4162653"/>
            <a:ext cx="2165294" cy="2373749"/>
            <a:chOff x="3122814" y="4162653"/>
            <a:chExt cx="2165294" cy="2373749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1800674F-79AA-7CD7-4D14-53196DF10B43}"/>
                </a:ext>
              </a:extLst>
            </p:cNvPr>
            <p:cNvGrpSpPr/>
            <p:nvPr/>
          </p:nvGrpSpPr>
          <p:grpSpPr>
            <a:xfrm>
              <a:off x="3135026" y="4236602"/>
              <a:ext cx="2153082" cy="2299800"/>
              <a:chOff x="2810624" y="3256394"/>
              <a:chExt cx="2153082" cy="2299800"/>
            </a:xfrm>
          </p:grpSpPr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3B16F2A0-015B-9EC0-4AB4-B76A8A835484}"/>
                  </a:ext>
                </a:extLst>
              </p:cNvPr>
              <p:cNvSpPr/>
              <p:nvPr/>
            </p:nvSpPr>
            <p:spPr>
              <a:xfrm>
                <a:off x="2908559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39C613CF-DA57-F25D-BD44-21C02D3E287B}"/>
                  </a:ext>
                </a:extLst>
              </p:cNvPr>
              <p:cNvSpPr/>
              <p:nvPr/>
            </p:nvSpPr>
            <p:spPr>
              <a:xfrm>
                <a:off x="2924747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3A109FF9-F669-8FAE-C5B1-B828159732CC}"/>
                  </a:ext>
                </a:extLst>
              </p:cNvPr>
              <p:cNvSpPr/>
              <p:nvPr/>
            </p:nvSpPr>
            <p:spPr>
              <a:xfrm>
                <a:off x="2928389" y="3664074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BA7C2B78-8302-6203-3058-AA4BD6783F8A}"/>
                  </a:ext>
                </a:extLst>
              </p:cNvPr>
              <p:cNvSpPr/>
              <p:nvPr/>
            </p:nvSpPr>
            <p:spPr>
              <a:xfrm>
                <a:off x="3315959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19E00E9C-1AE6-F3A9-777B-EEDA4150A861}"/>
                  </a:ext>
                </a:extLst>
              </p:cNvPr>
              <p:cNvSpPr/>
              <p:nvPr/>
            </p:nvSpPr>
            <p:spPr>
              <a:xfrm>
                <a:off x="3120156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FE36A0B9-009B-0F08-F3D5-223EB1FFB22F}"/>
                  </a:ext>
                </a:extLst>
              </p:cNvPr>
              <p:cNvCxnSpPr/>
              <p:nvPr/>
            </p:nvCxnSpPr>
            <p:spPr>
              <a:xfrm>
                <a:off x="334231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id="{CAACD7AD-8517-C0B4-C44B-1B8B80516927}"/>
                  </a:ext>
                </a:extLst>
              </p:cNvPr>
              <p:cNvCxnSpPr/>
              <p:nvPr/>
            </p:nvCxnSpPr>
            <p:spPr>
              <a:xfrm>
                <a:off x="3422480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>
                <a:extLst>
                  <a:ext uri="{FF2B5EF4-FFF2-40B4-BE49-F238E27FC236}">
                    <a16:creationId xmlns:a16="http://schemas.microsoft.com/office/drawing/2014/main" id="{202A75AA-FA18-B99C-8A2F-36A2DCD72F7B}"/>
                  </a:ext>
                </a:extLst>
              </p:cNvPr>
              <p:cNvCxnSpPr/>
              <p:nvPr/>
            </p:nvCxnSpPr>
            <p:spPr>
              <a:xfrm>
                <a:off x="350264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>
                <a:extLst>
                  <a:ext uri="{FF2B5EF4-FFF2-40B4-BE49-F238E27FC236}">
                    <a16:creationId xmlns:a16="http://schemas.microsoft.com/office/drawing/2014/main" id="{7D85E26A-5FD9-2A39-B1C8-660BA053531F}"/>
                  </a:ext>
                </a:extLst>
              </p:cNvPr>
              <p:cNvCxnSpPr/>
              <p:nvPr/>
            </p:nvCxnSpPr>
            <p:spPr>
              <a:xfrm>
                <a:off x="358281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连接符 286">
                <a:extLst>
                  <a:ext uri="{FF2B5EF4-FFF2-40B4-BE49-F238E27FC236}">
                    <a16:creationId xmlns:a16="http://schemas.microsoft.com/office/drawing/2014/main" id="{CCB08FD4-5359-400F-D658-D5FB6C251CC2}"/>
                  </a:ext>
                </a:extLst>
              </p:cNvPr>
              <p:cNvCxnSpPr/>
              <p:nvPr/>
            </p:nvCxnSpPr>
            <p:spPr>
              <a:xfrm>
                <a:off x="366298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885B5567-2840-BE2B-2847-B2B98A54A359}"/>
                  </a:ext>
                </a:extLst>
              </p:cNvPr>
              <p:cNvSpPr txBox="1"/>
              <p:nvPr/>
            </p:nvSpPr>
            <p:spPr>
              <a:xfrm>
                <a:off x="3142313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71F76982-6AC8-4DFF-DE35-39F94AB34CCC}"/>
                  </a:ext>
                </a:extLst>
              </p:cNvPr>
              <p:cNvSpPr/>
              <p:nvPr/>
            </p:nvSpPr>
            <p:spPr>
              <a:xfrm>
                <a:off x="2908559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CE04613-43CF-CC0A-265C-561DF04EB6BD}"/>
                  </a:ext>
                </a:extLst>
              </p:cNvPr>
              <p:cNvSpPr/>
              <p:nvPr/>
            </p:nvSpPr>
            <p:spPr>
              <a:xfrm>
                <a:off x="2924747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92BB7B9A-7B13-8E74-F690-1C325604C6DA}"/>
                  </a:ext>
                </a:extLst>
              </p:cNvPr>
              <p:cNvSpPr/>
              <p:nvPr/>
            </p:nvSpPr>
            <p:spPr>
              <a:xfrm>
                <a:off x="2928389" y="4635276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AD0C5E27-B35E-ECF1-34E0-E329C6E23C6A}"/>
                  </a:ext>
                </a:extLst>
              </p:cNvPr>
              <p:cNvSpPr/>
              <p:nvPr/>
            </p:nvSpPr>
            <p:spPr>
              <a:xfrm>
                <a:off x="3315959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3" name="矩形 292">
                <a:extLst>
                  <a:ext uri="{FF2B5EF4-FFF2-40B4-BE49-F238E27FC236}">
                    <a16:creationId xmlns:a16="http://schemas.microsoft.com/office/drawing/2014/main" id="{7EF472A6-318A-8645-319C-46E47A2570AC}"/>
                  </a:ext>
                </a:extLst>
              </p:cNvPr>
              <p:cNvSpPr/>
              <p:nvPr/>
            </p:nvSpPr>
            <p:spPr>
              <a:xfrm>
                <a:off x="3120156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4" name="直接连接符 293">
                <a:extLst>
                  <a:ext uri="{FF2B5EF4-FFF2-40B4-BE49-F238E27FC236}">
                    <a16:creationId xmlns:a16="http://schemas.microsoft.com/office/drawing/2014/main" id="{B5985E32-6410-9961-E0FD-D0EC255068FC}"/>
                  </a:ext>
                </a:extLst>
              </p:cNvPr>
              <p:cNvCxnSpPr/>
              <p:nvPr/>
            </p:nvCxnSpPr>
            <p:spPr>
              <a:xfrm>
                <a:off x="334231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>
                <a:extLst>
                  <a:ext uri="{FF2B5EF4-FFF2-40B4-BE49-F238E27FC236}">
                    <a16:creationId xmlns:a16="http://schemas.microsoft.com/office/drawing/2014/main" id="{F318FEA7-5D62-7684-12E0-5E8A22512A77}"/>
                  </a:ext>
                </a:extLst>
              </p:cNvPr>
              <p:cNvCxnSpPr/>
              <p:nvPr/>
            </p:nvCxnSpPr>
            <p:spPr>
              <a:xfrm>
                <a:off x="3422480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接连接符 295">
                <a:extLst>
                  <a:ext uri="{FF2B5EF4-FFF2-40B4-BE49-F238E27FC236}">
                    <a16:creationId xmlns:a16="http://schemas.microsoft.com/office/drawing/2014/main" id="{0311D4DF-7D5F-F299-99AD-85E92C59369A}"/>
                  </a:ext>
                </a:extLst>
              </p:cNvPr>
              <p:cNvCxnSpPr/>
              <p:nvPr/>
            </p:nvCxnSpPr>
            <p:spPr>
              <a:xfrm>
                <a:off x="350264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>
                <a:extLst>
                  <a:ext uri="{FF2B5EF4-FFF2-40B4-BE49-F238E27FC236}">
                    <a16:creationId xmlns:a16="http://schemas.microsoft.com/office/drawing/2014/main" id="{A92BEBEE-0E30-AFEA-1BED-710728E4C3B7}"/>
                  </a:ext>
                </a:extLst>
              </p:cNvPr>
              <p:cNvCxnSpPr/>
              <p:nvPr/>
            </p:nvCxnSpPr>
            <p:spPr>
              <a:xfrm>
                <a:off x="358281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>
                <a:extLst>
                  <a:ext uri="{FF2B5EF4-FFF2-40B4-BE49-F238E27FC236}">
                    <a16:creationId xmlns:a16="http://schemas.microsoft.com/office/drawing/2014/main" id="{08B5D311-2E83-8226-AA2D-A241D986CE40}"/>
                  </a:ext>
                </a:extLst>
              </p:cNvPr>
              <p:cNvCxnSpPr/>
              <p:nvPr/>
            </p:nvCxnSpPr>
            <p:spPr>
              <a:xfrm>
                <a:off x="366298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0354037E-DD39-D8E0-91E7-6DB1D419D90A}"/>
                  </a:ext>
                </a:extLst>
              </p:cNvPr>
              <p:cNvSpPr txBox="1"/>
              <p:nvPr/>
            </p:nvSpPr>
            <p:spPr>
              <a:xfrm>
                <a:off x="3142313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9B44CC26-1F6C-795F-4680-646A03DABCC4}"/>
                  </a:ext>
                </a:extLst>
              </p:cNvPr>
              <p:cNvSpPr/>
              <p:nvPr/>
            </p:nvSpPr>
            <p:spPr>
              <a:xfrm>
                <a:off x="3896127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9BBEC3E6-33CE-C867-F2E9-D73D5390EE77}"/>
                  </a:ext>
                </a:extLst>
              </p:cNvPr>
              <p:cNvSpPr/>
              <p:nvPr/>
            </p:nvSpPr>
            <p:spPr>
              <a:xfrm>
                <a:off x="3912315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2" name="矩形 301">
                <a:extLst>
                  <a:ext uri="{FF2B5EF4-FFF2-40B4-BE49-F238E27FC236}">
                    <a16:creationId xmlns:a16="http://schemas.microsoft.com/office/drawing/2014/main" id="{F01949DD-CD4E-7562-0358-65701D72AB66}"/>
                  </a:ext>
                </a:extLst>
              </p:cNvPr>
              <p:cNvSpPr/>
              <p:nvPr/>
            </p:nvSpPr>
            <p:spPr>
              <a:xfrm>
                <a:off x="3915957" y="3664074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E0541FE2-8830-11FB-9EAE-DA248542796E}"/>
                  </a:ext>
                </a:extLst>
              </p:cNvPr>
              <p:cNvSpPr/>
              <p:nvPr/>
            </p:nvSpPr>
            <p:spPr>
              <a:xfrm>
                <a:off x="4303527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81E3A921-E69D-3FA6-56C0-2985F3A2ED86}"/>
                  </a:ext>
                </a:extLst>
              </p:cNvPr>
              <p:cNvSpPr/>
              <p:nvPr/>
            </p:nvSpPr>
            <p:spPr>
              <a:xfrm>
                <a:off x="4107724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EC390BD1-70A4-598A-0F66-54076F2B8141}"/>
                  </a:ext>
                </a:extLst>
              </p:cNvPr>
              <p:cNvCxnSpPr/>
              <p:nvPr/>
            </p:nvCxnSpPr>
            <p:spPr>
              <a:xfrm>
                <a:off x="4329879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>
                <a:extLst>
                  <a:ext uri="{FF2B5EF4-FFF2-40B4-BE49-F238E27FC236}">
                    <a16:creationId xmlns:a16="http://schemas.microsoft.com/office/drawing/2014/main" id="{13173E56-ABE5-1527-71F3-53B9DC448852}"/>
                  </a:ext>
                </a:extLst>
              </p:cNvPr>
              <p:cNvCxnSpPr/>
              <p:nvPr/>
            </p:nvCxnSpPr>
            <p:spPr>
              <a:xfrm>
                <a:off x="4410048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>
                <a:extLst>
                  <a:ext uri="{FF2B5EF4-FFF2-40B4-BE49-F238E27FC236}">
                    <a16:creationId xmlns:a16="http://schemas.microsoft.com/office/drawing/2014/main" id="{8D17BC9C-19D8-DC1E-1F2C-E570FD0854AD}"/>
                  </a:ext>
                </a:extLst>
              </p:cNvPr>
              <p:cNvCxnSpPr/>
              <p:nvPr/>
            </p:nvCxnSpPr>
            <p:spPr>
              <a:xfrm>
                <a:off x="449021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接连接符 307">
                <a:extLst>
                  <a:ext uri="{FF2B5EF4-FFF2-40B4-BE49-F238E27FC236}">
                    <a16:creationId xmlns:a16="http://schemas.microsoft.com/office/drawing/2014/main" id="{90E2EC0D-E410-CD8A-F19C-DF359E228FDF}"/>
                  </a:ext>
                </a:extLst>
              </p:cNvPr>
              <p:cNvCxnSpPr/>
              <p:nvPr/>
            </p:nvCxnSpPr>
            <p:spPr>
              <a:xfrm>
                <a:off x="4570386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>
                <a:extLst>
                  <a:ext uri="{FF2B5EF4-FFF2-40B4-BE49-F238E27FC236}">
                    <a16:creationId xmlns:a16="http://schemas.microsoft.com/office/drawing/2014/main" id="{5268EBE7-3E98-71A5-7D57-FFF3911C6128}"/>
                  </a:ext>
                </a:extLst>
              </p:cNvPr>
              <p:cNvCxnSpPr/>
              <p:nvPr/>
            </p:nvCxnSpPr>
            <p:spPr>
              <a:xfrm>
                <a:off x="4650555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AE5F563E-6751-CE19-136A-90C94B5E6AF9}"/>
                  </a:ext>
                </a:extLst>
              </p:cNvPr>
              <p:cNvSpPr/>
              <p:nvPr/>
            </p:nvSpPr>
            <p:spPr>
              <a:xfrm>
                <a:off x="3896127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28A9251F-AEAC-F11D-96E5-0BFBC10E4991}"/>
                  </a:ext>
                </a:extLst>
              </p:cNvPr>
              <p:cNvSpPr/>
              <p:nvPr/>
            </p:nvSpPr>
            <p:spPr>
              <a:xfrm>
                <a:off x="3912315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267D59FC-F598-BFF9-7546-2CA9B66EB011}"/>
                  </a:ext>
                </a:extLst>
              </p:cNvPr>
              <p:cNvSpPr/>
              <p:nvPr/>
            </p:nvSpPr>
            <p:spPr>
              <a:xfrm>
                <a:off x="3915957" y="4635276"/>
                <a:ext cx="359505" cy="3504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3" name="矩形 312">
                <a:extLst>
                  <a:ext uri="{FF2B5EF4-FFF2-40B4-BE49-F238E27FC236}">
                    <a16:creationId xmlns:a16="http://schemas.microsoft.com/office/drawing/2014/main" id="{6CA02991-43B2-8C0C-175E-10AD4D021B26}"/>
                  </a:ext>
                </a:extLst>
              </p:cNvPr>
              <p:cNvSpPr/>
              <p:nvPr/>
            </p:nvSpPr>
            <p:spPr>
              <a:xfrm>
                <a:off x="4303527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9216EC9A-5ABB-5A4D-21F9-48C10A7EBA04}"/>
                  </a:ext>
                </a:extLst>
              </p:cNvPr>
              <p:cNvSpPr/>
              <p:nvPr/>
            </p:nvSpPr>
            <p:spPr>
              <a:xfrm>
                <a:off x="4107724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15" name="直接连接符 314">
                <a:extLst>
                  <a:ext uri="{FF2B5EF4-FFF2-40B4-BE49-F238E27FC236}">
                    <a16:creationId xmlns:a16="http://schemas.microsoft.com/office/drawing/2014/main" id="{2C66ACBE-8C31-5B7A-B040-5B5313AFED45}"/>
                  </a:ext>
                </a:extLst>
              </p:cNvPr>
              <p:cNvCxnSpPr/>
              <p:nvPr/>
            </p:nvCxnSpPr>
            <p:spPr>
              <a:xfrm>
                <a:off x="4329879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>
                <a:extLst>
                  <a:ext uri="{FF2B5EF4-FFF2-40B4-BE49-F238E27FC236}">
                    <a16:creationId xmlns:a16="http://schemas.microsoft.com/office/drawing/2014/main" id="{1128F39D-A008-C5BF-9129-EB9452DBE8A7}"/>
                  </a:ext>
                </a:extLst>
              </p:cNvPr>
              <p:cNvCxnSpPr/>
              <p:nvPr/>
            </p:nvCxnSpPr>
            <p:spPr>
              <a:xfrm>
                <a:off x="4410048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 316">
                <a:extLst>
                  <a:ext uri="{FF2B5EF4-FFF2-40B4-BE49-F238E27FC236}">
                    <a16:creationId xmlns:a16="http://schemas.microsoft.com/office/drawing/2014/main" id="{0CD19984-1766-FA2D-ACB6-4FCCFD113B2B}"/>
                  </a:ext>
                </a:extLst>
              </p:cNvPr>
              <p:cNvCxnSpPr/>
              <p:nvPr/>
            </p:nvCxnSpPr>
            <p:spPr>
              <a:xfrm>
                <a:off x="449021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317">
                <a:extLst>
                  <a:ext uri="{FF2B5EF4-FFF2-40B4-BE49-F238E27FC236}">
                    <a16:creationId xmlns:a16="http://schemas.microsoft.com/office/drawing/2014/main" id="{46A7838B-2F73-4811-E05C-3772E17C8C94}"/>
                  </a:ext>
                </a:extLst>
              </p:cNvPr>
              <p:cNvCxnSpPr/>
              <p:nvPr/>
            </p:nvCxnSpPr>
            <p:spPr>
              <a:xfrm>
                <a:off x="4570386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接连接符 318">
                <a:extLst>
                  <a:ext uri="{FF2B5EF4-FFF2-40B4-BE49-F238E27FC236}">
                    <a16:creationId xmlns:a16="http://schemas.microsoft.com/office/drawing/2014/main" id="{30212719-0AF7-B1D9-8A42-FFF7C7E86DE9}"/>
                  </a:ext>
                </a:extLst>
              </p:cNvPr>
              <p:cNvCxnSpPr/>
              <p:nvPr/>
            </p:nvCxnSpPr>
            <p:spPr>
              <a:xfrm>
                <a:off x="4650555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文本框 319">
                <a:extLst>
                  <a:ext uri="{FF2B5EF4-FFF2-40B4-BE49-F238E27FC236}">
                    <a16:creationId xmlns:a16="http://schemas.microsoft.com/office/drawing/2014/main" id="{31D99766-C940-9EAF-C824-B6A811686A25}"/>
                  </a:ext>
                </a:extLst>
              </p:cNvPr>
              <p:cNvSpPr txBox="1"/>
              <p:nvPr/>
            </p:nvSpPr>
            <p:spPr>
              <a:xfrm>
                <a:off x="4129186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21" name="文本框 320">
                <a:extLst>
                  <a:ext uri="{FF2B5EF4-FFF2-40B4-BE49-F238E27FC236}">
                    <a16:creationId xmlns:a16="http://schemas.microsoft.com/office/drawing/2014/main" id="{54809F73-549F-1C36-7529-6C2D6E3D00E1}"/>
                  </a:ext>
                </a:extLst>
              </p:cNvPr>
              <p:cNvSpPr txBox="1"/>
              <p:nvPr/>
            </p:nvSpPr>
            <p:spPr>
              <a:xfrm>
                <a:off x="4129186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72068F6D-1CC9-1E2E-1BEA-330FDBA238D1}"/>
                  </a:ext>
                </a:extLst>
              </p:cNvPr>
              <p:cNvSpPr txBox="1"/>
              <p:nvPr/>
            </p:nvSpPr>
            <p:spPr>
              <a:xfrm>
                <a:off x="2810624" y="5094529"/>
                <a:ext cx="21530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softmax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numerator P and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demoninator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l</a:t>
                </a:r>
                <a:endParaRPr lang="zh-CN" altLang="en-US" sz="1200" baseline="-25000" dirty="0"/>
              </a:p>
            </p:txBody>
          </p:sp>
          <p:sp>
            <p:nvSpPr>
              <p:cNvPr id="323" name="矩形 322">
                <a:extLst>
                  <a:ext uri="{FF2B5EF4-FFF2-40B4-BE49-F238E27FC236}">
                    <a16:creationId xmlns:a16="http://schemas.microsoft.com/office/drawing/2014/main" id="{2268EA18-6068-A10E-AC10-232CE628523C}"/>
                  </a:ext>
                </a:extLst>
              </p:cNvPr>
              <p:cNvSpPr/>
              <p:nvPr/>
            </p:nvSpPr>
            <p:spPr>
              <a:xfrm>
                <a:off x="4658542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5F650F41-EE81-D17C-AD31-3FCB825F175C}"/>
                  </a:ext>
                </a:extLst>
              </p:cNvPr>
              <p:cNvSpPr/>
              <p:nvPr/>
            </p:nvSpPr>
            <p:spPr>
              <a:xfrm>
                <a:off x="3666211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5" name="矩形 324">
                <a:extLst>
                  <a:ext uri="{FF2B5EF4-FFF2-40B4-BE49-F238E27FC236}">
                    <a16:creationId xmlns:a16="http://schemas.microsoft.com/office/drawing/2014/main" id="{27BA0CE0-1F0F-62AF-4D73-40DC7FF6DE94}"/>
                  </a:ext>
                </a:extLst>
              </p:cNvPr>
              <p:cNvSpPr/>
              <p:nvPr/>
            </p:nvSpPr>
            <p:spPr>
              <a:xfrm>
                <a:off x="4658542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010DBEBB-321C-9E31-68F5-970BF0CD79E0}"/>
                  </a:ext>
                </a:extLst>
              </p:cNvPr>
              <p:cNvSpPr/>
              <p:nvPr/>
            </p:nvSpPr>
            <p:spPr>
              <a:xfrm>
                <a:off x="3666211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B9D543-FBB5-8A40-36CA-09F8D5CA7181}"/>
                </a:ext>
              </a:extLst>
            </p:cNvPr>
            <p:cNvSpPr/>
            <p:nvPr/>
          </p:nvSpPr>
          <p:spPr>
            <a:xfrm>
              <a:off x="3122814" y="4162653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5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2C0029C-4A44-ED30-F442-5CEE1DD1FEA3}"/>
              </a:ext>
            </a:extLst>
          </p:cNvPr>
          <p:cNvGrpSpPr/>
          <p:nvPr/>
        </p:nvGrpSpPr>
        <p:grpSpPr>
          <a:xfrm>
            <a:off x="5402706" y="4146632"/>
            <a:ext cx="2107842" cy="2389770"/>
            <a:chOff x="5402706" y="4146632"/>
            <a:chExt cx="2107842" cy="2389770"/>
          </a:xfrm>
        </p:grpSpPr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000FFE6-EC1A-22C0-6ACE-D515B06FD0CB}"/>
                </a:ext>
              </a:extLst>
            </p:cNvPr>
            <p:cNvGrpSpPr/>
            <p:nvPr/>
          </p:nvGrpSpPr>
          <p:grpSpPr>
            <a:xfrm>
              <a:off x="5414355" y="4236602"/>
              <a:ext cx="2096193" cy="2299800"/>
              <a:chOff x="4842878" y="3256394"/>
              <a:chExt cx="2096193" cy="2299800"/>
            </a:xfrm>
          </p:grpSpPr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0EE8B255-01C6-AB1D-FD09-A893DE8B6D7F}"/>
                  </a:ext>
                </a:extLst>
              </p:cNvPr>
              <p:cNvSpPr/>
              <p:nvPr/>
            </p:nvSpPr>
            <p:spPr>
              <a:xfrm>
                <a:off x="4943470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B28041CC-916B-00C8-9266-31DC00881FAB}"/>
                  </a:ext>
                </a:extLst>
              </p:cNvPr>
              <p:cNvSpPr/>
              <p:nvPr/>
            </p:nvSpPr>
            <p:spPr>
              <a:xfrm>
                <a:off x="4959658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30" name="矩形 329">
                <a:extLst>
                  <a:ext uri="{FF2B5EF4-FFF2-40B4-BE49-F238E27FC236}">
                    <a16:creationId xmlns:a16="http://schemas.microsoft.com/office/drawing/2014/main" id="{5B340CA7-74A3-E5A8-90E1-E8D6BB4F0703}"/>
                  </a:ext>
                </a:extLst>
              </p:cNvPr>
              <p:cNvSpPr/>
              <p:nvPr/>
            </p:nvSpPr>
            <p:spPr>
              <a:xfrm>
                <a:off x="4963300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8375C967-7D94-1759-707D-6F540DE2F17A}"/>
                  </a:ext>
                </a:extLst>
              </p:cNvPr>
              <p:cNvSpPr/>
              <p:nvPr/>
            </p:nvSpPr>
            <p:spPr>
              <a:xfrm>
                <a:off x="5350870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32" name="矩形 331">
                <a:extLst>
                  <a:ext uri="{FF2B5EF4-FFF2-40B4-BE49-F238E27FC236}">
                    <a16:creationId xmlns:a16="http://schemas.microsoft.com/office/drawing/2014/main" id="{41DF541C-7521-4464-9C86-7872DF410FF5}"/>
                  </a:ext>
                </a:extLst>
              </p:cNvPr>
              <p:cNvSpPr/>
              <p:nvPr/>
            </p:nvSpPr>
            <p:spPr>
              <a:xfrm>
                <a:off x="5155067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33" name="直接连接符 332">
                <a:extLst>
                  <a:ext uri="{FF2B5EF4-FFF2-40B4-BE49-F238E27FC236}">
                    <a16:creationId xmlns:a16="http://schemas.microsoft.com/office/drawing/2014/main" id="{B059A45A-1FF8-FEFC-FE30-3AB13F5244A9}"/>
                  </a:ext>
                </a:extLst>
              </p:cNvPr>
              <p:cNvCxnSpPr/>
              <p:nvPr/>
            </p:nvCxnSpPr>
            <p:spPr>
              <a:xfrm>
                <a:off x="5377222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 333">
                <a:extLst>
                  <a:ext uri="{FF2B5EF4-FFF2-40B4-BE49-F238E27FC236}">
                    <a16:creationId xmlns:a16="http://schemas.microsoft.com/office/drawing/2014/main" id="{D32C9D80-F8A3-CBCE-0D39-1D75CD29CA08}"/>
                  </a:ext>
                </a:extLst>
              </p:cNvPr>
              <p:cNvCxnSpPr/>
              <p:nvPr/>
            </p:nvCxnSpPr>
            <p:spPr>
              <a:xfrm>
                <a:off x="545739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 334">
                <a:extLst>
                  <a:ext uri="{FF2B5EF4-FFF2-40B4-BE49-F238E27FC236}">
                    <a16:creationId xmlns:a16="http://schemas.microsoft.com/office/drawing/2014/main" id="{1AC2A11B-7401-3626-9C90-C7ACCA9AFD26}"/>
                  </a:ext>
                </a:extLst>
              </p:cNvPr>
              <p:cNvCxnSpPr/>
              <p:nvPr/>
            </p:nvCxnSpPr>
            <p:spPr>
              <a:xfrm>
                <a:off x="5537560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335">
                <a:extLst>
                  <a:ext uri="{FF2B5EF4-FFF2-40B4-BE49-F238E27FC236}">
                    <a16:creationId xmlns:a16="http://schemas.microsoft.com/office/drawing/2014/main" id="{B55C57A6-811D-4470-58A5-81270A4A06E8}"/>
                  </a:ext>
                </a:extLst>
              </p:cNvPr>
              <p:cNvCxnSpPr/>
              <p:nvPr/>
            </p:nvCxnSpPr>
            <p:spPr>
              <a:xfrm>
                <a:off x="561772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336">
                <a:extLst>
                  <a:ext uri="{FF2B5EF4-FFF2-40B4-BE49-F238E27FC236}">
                    <a16:creationId xmlns:a16="http://schemas.microsoft.com/office/drawing/2014/main" id="{6CCE3D55-C59E-A23D-A818-56139CDA5917}"/>
                  </a:ext>
                </a:extLst>
              </p:cNvPr>
              <p:cNvCxnSpPr/>
              <p:nvPr/>
            </p:nvCxnSpPr>
            <p:spPr>
              <a:xfrm>
                <a:off x="569789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C5F18E26-8D09-1E09-4564-03B0B79ABF5B}"/>
                  </a:ext>
                </a:extLst>
              </p:cNvPr>
              <p:cNvSpPr txBox="1"/>
              <p:nvPr/>
            </p:nvSpPr>
            <p:spPr>
              <a:xfrm>
                <a:off x="5177224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BC8F960D-91E6-2A51-EE8B-BB221B222A33}"/>
                  </a:ext>
                </a:extLst>
              </p:cNvPr>
              <p:cNvSpPr/>
              <p:nvPr/>
            </p:nvSpPr>
            <p:spPr>
              <a:xfrm>
                <a:off x="4943470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0" name="矩形 339">
                <a:extLst>
                  <a:ext uri="{FF2B5EF4-FFF2-40B4-BE49-F238E27FC236}">
                    <a16:creationId xmlns:a16="http://schemas.microsoft.com/office/drawing/2014/main" id="{32C1C35D-524B-B9F2-AFB8-24ACCE42B7EC}"/>
                  </a:ext>
                </a:extLst>
              </p:cNvPr>
              <p:cNvSpPr/>
              <p:nvPr/>
            </p:nvSpPr>
            <p:spPr>
              <a:xfrm>
                <a:off x="4959658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1" name="矩形 340">
                <a:extLst>
                  <a:ext uri="{FF2B5EF4-FFF2-40B4-BE49-F238E27FC236}">
                    <a16:creationId xmlns:a16="http://schemas.microsoft.com/office/drawing/2014/main" id="{269C48F0-6E7B-3ADA-E0C1-842D8AA437C0}"/>
                  </a:ext>
                </a:extLst>
              </p:cNvPr>
              <p:cNvSpPr/>
              <p:nvPr/>
            </p:nvSpPr>
            <p:spPr>
              <a:xfrm>
                <a:off x="4963300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2" name="矩形 341">
                <a:extLst>
                  <a:ext uri="{FF2B5EF4-FFF2-40B4-BE49-F238E27FC236}">
                    <a16:creationId xmlns:a16="http://schemas.microsoft.com/office/drawing/2014/main" id="{5C562946-0760-CAC5-ED7D-B0A0075880AF}"/>
                  </a:ext>
                </a:extLst>
              </p:cNvPr>
              <p:cNvSpPr/>
              <p:nvPr/>
            </p:nvSpPr>
            <p:spPr>
              <a:xfrm>
                <a:off x="5350870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43" name="矩形 342">
                <a:extLst>
                  <a:ext uri="{FF2B5EF4-FFF2-40B4-BE49-F238E27FC236}">
                    <a16:creationId xmlns:a16="http://schemas.microsoft.com/office/drawing/2014/main" id="{9FE8B0A5-D5A6-8985-90CD-F3377A36BC6D}"/>
                  </a:ext>
                </a:extLst>
              </p:cNvPr>
              <p:cNvSpPr/>
              <p:nvPr/>
            </p:nvSpPr>
            <p:spPr>
              <a:xfrm>
                <a:off x="5155067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44" name="直接连接符 343">
                <a:extLst>
                  <a:ext uri="{FF2B5EF4-FFF2-40B4-BE49-F238E27FC236}">
                    <a16:creationId xmlns:a16="http://schemas.microsoft.com/office/drawing/2014/main" id="{EA03695E-4F68-35D4-A9BC-A85E8580CBCA}"/>
                  </a:ext>
                </a:extLst>
              </p:cNvPr>
              <p:cNvCxnSpPr/>
              <p:nvPr/>
            </p:nvCxnSpPr>
            <p:spPr>
              <a:xfrm>
                <a:off x="5377222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>
                <a:extLst>
                  <a:ext uri="{FF2B5EF4-FFF2-40B4-BE49-F238E27FC236}">
                    <a16:creationId xmlns:a16="http://schemas.microsoft.com/office/drawing/2014/main" id="{447EF440-35F9-8782-2079-CB5B46731EB8}"/>
                  </a:ext>
                </a:extLst>
              </p:cNvPr>
              <p:cNvCxnSpPr/>
              <p:nvPr/>
            </p:nvCxnSpPr>
            <p:spPr>
              <a:xfrm>
                <a:off x="545739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直接连接符 345">
                <a:extLst>
                  <a:ext uri="{FF2B5EF4-FFF2-40B4-BE49-F238E27FC236}">
                    <a16:creationId xmlns:a16="http://schemas.microsoft.com/office/drawing/2014/main" id="{7E01EF07-10C1-2C55-A134-13889B06E179}"/>
                  </a:ext>
                </a:extLst>
              </p:cNvPr>
              <p:cNvCxnSpPr/>
              <p:nvPr/>
            </p:nvCxnSpPr>
            <p:spPr>
              <a:xfrm>
                <a:off x="5537560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>
                <a:extLst>
                  <a:ext uri="{FF2B5EF4-FFF2-40B4-BE49-F238E27FC236}">
                    <a16:creationId xmlns:a16="http://schemas.microsoft.com/office/drawing/2014/main" id="{1D0E71A3-AD4A-E435-C88D-9AE8F6517582}"/>
                  </a:ext>
                </a:extLst>
              </p:cNvPr>
              <p:cNvCxnSpPr/>
              <p:nvPr/>
            </p:nvCxnSpPr>
            <p:spPr>
              <a:xfrm>
                <a:off x="561772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直接连接符 347">
                <a:extLst>
                  <a:ext uri="{FF2B5EF4-FFF2-40B4-BE49-F238E27FC236}">
                    <a16:creationId xmlns:a16="http://schemas.microsoft.com/office/drawing/2014/main" id="{F6F0AC54-8F21-656C-952A-540610268599}"/>
                  </a:ext>
                </a:extLst>
              </p:cNvPr>
              <p:cNvCxnSpPr/>
              <p:nvPr/>
            </p:nvCxnSpPr>
            <p:spPr>
              <a:xfrm>
                <a:off x="569789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9" name="文本框 348">
                <a:extLst>
                  <a:ext uri="{FF2B5EF4-FFF2-40B4-BE49-F238E27FC236}">
                    <a16:creationId xmlns:a16="http://schemas.microsoft.com/office/drawing/2014/main" id="{5D9E7A21-E422-EBA9-D4B1-1ABDB7A8A2D2}"/>
                  </a:ext>
                </a:extLst>
              </p:cNvPr>
              <p:cNvSpPr txBox="1"/>
              <p:nvPr/>
            </p:nvSpPr>
            <p:spPr>
              <a:xfrm>
                <a:off x="5177224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50" name="矩形 349">
                <a:extLst>
                  <a:ext uri="{FF2B5EF4-FFF2-40B4-BE49-F238E27FC236}">
                    <a16:creationId xmlns:a16="http://schemas.microsoft.com/office/drawing/2014/main" id="{3567EECC-C7DB-8C6D-0684-E9ED6C2986F3}"/>
                  </a:ext>
                </a:extLst>
              </p:cNvPr>
              <p:cNvSpPr/>
              <p:nvPr/>
            </p:nvSpPr>
            <p:spPr>
              <a:xfrm>
                <a:off x="5931038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1" name="矩形 350">
                <a:extLst>
                  <a:ext uri="{FF2B5EF4-FFF2-40B4-BE49-F238E27FC236}">
                    <a16:creationId xmlns:a16="http://schemas.microsoft.com/office/drawing/2014/main" id="{2E09F303-5BC6-7736-3087-E745CF8402FF}"/>
                  </a:ext>
                </a:extLst>
              </p:cNvPr>
              <p:cNvSpPr/>
              <p:nvPr/>
            </p:nvSpPr>
            <p:spPr>
              <a:xfrm>
                <a:off x="5947226" y="3285494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2" name="矩形 351">
                <a:extLst>
                  <a:ext uri="{FF2B5EF4-FFF2-40B4-BE49-F238E27FC236}">
                    <a16:creationId xmlns:a16="http://schemas.microsoft.com/office/drawing/2014/main" id="{3764FABF-34D6-E08D-23BB-AF8E4901F409}"/>
                  </a:ext>
                </a:extLst>
              </p:cNvPr>
              <p:cNvSpPr/>
              <p:nvPr/>
            </p:nvSpPr>
            <p:spPr>
              <a:xfrm>
                <a:off x="5950868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3" name="矩形 352">
                <a:extLst>
                  <a:ext uri="{FF2B5EF4-FFF2-40B4-BE49-F238E27FC236}">
                    <a16:creationId xmlns:a16="http://schemas.microsoft.com/office/drawing/2014/main" id="{42F90C63-63FA-5A20-0D55-CBC8842E0C8A}"/>
                  </a:ext>
                </a:extLst>
              </p:cNvPr>
              <p:cNvSpPr/>
              <p:nvPr/>
            </p:nvSpPr>
            <p:spPr>
              <a:xfrm>
                <a:off x="6338438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54" name="矩形 353">
                <a:extLst>
                  <a:ext uri="{FF2B5EF4-FFF2-40B4-BE49-F238E27FC236}">
                    <a16:creationId xmlns:a16="http://schemas.microsoft.com/office/drawing/2014/main" id="{DC6FFF55-2A96-E3B5-6476-943710E15DE2}"/>
                  </a:ext>
                </a:extLst>
              </p:cNvPr>
              <p:cNvSpPr/>
              <p:nvPr/>
            </p:nvSpPr>
            <p:spPr>
              <a:xfrm>
                <a:off x="6142635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55" name="直接连接符 354">
                <a:extLst>
                  <a:ext uri="{FF2B5EF4-FFF2-40B4-BE49-F238E27FC236}">
                    <a16:creationId xmlns:a16="http://schemas.microsoft.com/office/drawing/2014/main" id="{84035A2A-FC78-C23B-B068-8004FC5D6380}"/>
                  </a:ext>
                </a:extLst>
              </p:cNvPr>
              <p:cNvCxnSpPr/>
              <p:nvPr/>
            </p:nvCxnSpPr>
            <p:spPr>
              <a:xfrm>
                <a:off x="6364790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直接连接符 355">
                <a:extLst>
                  <a:ext uri="{FF2B5EF4-FFF2-40B4-BE49-F238E27FC236}">
                    <a16:creationId xmlns:a16="http://schemas.microsoft.com/office/drawing/2014/main" id="{12379057-F5D1-649D-DAE4-B57C8EA9A00E}"/>
                  </a:ext>
                </a:extLst>
              </p:cNvPr>
              <p:cNvCxnSpPr/>
              <p:nvPr/>
            </p:nvCxnSpPr>
            <p:spPr>
              <a:xfrm>
                <a:off x="6444959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直接连接符 356">
                <a:extLst>
                  <a:ext uri="{FF2B5EF4-FFF2-40B4-BE49-F238E27FC236}">
                    <a16:creationId xmlns:a16="http://schemas.microsoft.com/office/drawing/2014/main" id="{AD64EB68-B4A9-A2F7-FCFC-E135E13BAF5D}"/>
                  </a:ext>
                </a:extLst>
              </p:cNvPr>
              <p:cNvCxnSpPr/>
              <p:nvPr/>
            </p:nvCxnSpPr>
            <p:spPr>
              <a:xfrm>
                <a:off x="652512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直接连接符 357">
                <a:extLst>
                  <a:ext uri="{FF2B5EF4-FFF2-40B4-BE49-F238E27FC236}">
                    <a16:creationId xmlns:a16="http://schemas.microsoft.com/office/drawing/2014/main" id="{62F525FE-19DD-07B9-1F0D-E16ADACF8386}"/>
                  </a:ext>
                </a:extLst>
              </p:cNvPr>
              <p:cNvCxnSpPr/>
              <p:nvPr/>
            </p:nvCxnSpPr>
            <p:spPr>
              <a:xfrm>
                <a:off x="660529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直接连接符 358">
                <a:extLst>
                  <a:ext uri="{FF2B5EF4-FFF2-40B4-BE49-F238E27FC236}">
                    <a16:creationId xmlns:a16="http://schemas.microsoft.com/office/drawing/2014/main" id="{6E20D7F2-0FB2-4F7F-FA15-614585651ACA}"/>
                  </a:ext>
                </a:extLst>
              </p:cNvPr>
              <p:cNvCxnSpPr/>
              <p:nvPr/>
            </p:nvCxnSpPr>
            <p:spPr>
              <a:xfrm>
                <a:off x="6685466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9B5CB65D-0AE2-C43F-89A6-67066E436EE8}"/>
                  </a:ext>
                </a:extLst>
              </p:cNvPr>
              <p:cNvSpPr/>
              <p:nvPr/>
            </p:nvSpPr>
            <p:spPr>
              <a:xfrm>
                <a:off x="5931038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60656B48-BA83-F34D-27CF-08D5D90A7AFC}"/>
                  </a:ext>
                </a:extLst>
              </p:cNvPr>
              <p:cNvSpPr/>
              <p:nvPr/>
            </p:nvSpPr>
            <p:spPr>
              <a:xfrm>
                <a:off x="5947226" y="4256696"/>
                <a:ext cx="162413" cy="350449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2" name="矩形 361">
                <a:extLst>
                  <a:ext uri="{FF2B5EF4-FFF2-40B4-BE49-F238E27FC236}">
                    <a16:creationId xmlns:a16="http://schemas.microsoft.com/office/drawing/2014/main" id="{32FE33FE-0010-83FA-798A-29CAC2894665}"/>
                  </a:ext>
                </a:extLst>
              </p:cNvPr>
              <p:cNvSpPr/>
              <p:nvPr/>
            </p:nvSpPr>
            <p:spPr>
              <a:xfrm>
                <a:off x="5950868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3" name="矩形 362">
                <a:extLst>
                  <a:ext uri="{FF2B5EF4-FFF2-40B4-BE49-F238E27FC236}">
                    <a16:creationId xmlns:a16="http://schemas.microsoft.com/office/drawing/2014/main" id="{20387256-1A60-798A-0642-5F9370ABBE72}"/>
                  </a:ext>
                </a:extLst>
              </p:cNvPr>
              <p:cNvSpPr/>
              <p:nvPr/>
            </p:nvSpPr>
            <p:spPr>
              <a:xfrm>
                <a:off x="6338438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64" name="矩形 363">
                <a:extLst>
                  <a:ext uri="{FF2B5EF4-FFF2-40B4-BE49-F238E27FC236}">
                    <a16:creationId xmlns:a16="http://schemas.microsoft.com/office/drawing/2014/main" id="{1695961F-A614-84A3-3988-37B3B8C2E11C}"/>
                  </a:ext>
                </a:extLst>
              </p:cNvPr>
              <p:cNvSpPr/>
              <p:nvPr/>
            </p:nvSpPr>
            <p:spPr>
              <a:xfrm>
                <a:off x="6142635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65" name="直接连接符 364">
                <a:extLst>
                  <a:ext uri="{FF2B5EF4-FFF2-40B4-BE49-F238E27FC236}">
                    <a16:creationId xmlns:a16="http://schemas.microsoft.com/office/drawing/2014/main" id="{E5A08305-5460-CD7C-F596-78783768D672}"/>
                  </a:ext>
                </a:extLst>
              </p:cNvPr>
              <p:cNvCxnSpPr/>
              <p:nvPr/>
            </p:nvCxnSpPr>
            <p:spPr>
              <a:xfrm>
                <a:off x="6364790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>
                <a:extLst>
                  <a:ext uri="{FF2B5EF4-FFF2-40B4-BE49-F238E27FC236}">
                    <a16:creationId xmlns:a16="http://schemas.microsoft.com/office/drawing/2014/main" id="{2A741E93-F4BD-545E-01FA-9C7C4A8CC7C5}"/>
                  </a:ext>
                </a:extLst>
              </p:cNvPr>
              <p:cNvCxnSpPr/>
              <p:nvPr/>
            </p:nvCxnSpPr>
            <p:spPr>
              <a:xfrm>
                <a:off x="6444959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直接连接符 366">
                <a:extLst>
                  <a:ext uri="{FF2B5EF4-FFF2-40B4-BE49-F238E27FC236}">
                    <a16:creationId xmlns:a16="http://schemas.microsoft.com/office/drawing/2014/main" id="{E2A9BDAC-ACD0-A663-A0B0-C97E505E10A5}"/>
                  </a:ext>
                </a:extLst>
              </p:cNvPr>
              <p:cNvCxnSpPr/>
              <p:nvPr/>
            </p:nvCxnSpPr>
            <p:spPr>
              <a:xfrm>
                <a:off x="652512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直接连接符 367">
                <a:extLst>
                  <a:ext uri="{FF2B5EF4-FFF2-40B4-BE49-F238E27FC236}">
                    <a16:creationId xmlns:a16="http://schemas.microsoft.com/office/drawing/2014/main" id="{4C0328D3-7B8F-CCEC-4EE5-3A29EA4860D8}"/>
                  </a:ext>
                </a:extLst>
              </p:cNvPr>
              <p:cNvCxnSpPr/>
              <p:nvPr/>
            </p:nvCxnSpPr>
            <p:spPr>
              <a:xfrm>
                <a:off x="660529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直接连接符 368">
                <a:extLst>
                  <a:ext uri="{FF2B5EF4-FFF2-40B4-BE49-F238E27FC236}">
                    <a16:creationId xmlns:a16="http://schemas.microsoft.com/office/drawing/2014/main" id="{BA31CD30-9B12-5769-FBAE-9CE668823656}"/>
                  </a:ext>
                </a:extLst>
              </p:cNvPr>
              <p:cNvCxnSpPr/>
              <p:nvPr/>
            </p:nvCxnSpPr>
            <p:spPr>
              <a:xfrm>
                <a:off x="6685466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文本框 369">
                <a:extLst>
                  <a:ext uri="{FF2B5EF4-FFF2-40B4-BE49-F238E27FC236}">
                    <a16:creationId xmlns:a16="http://schemas.microsoft.com/office/drawing/2014/main" id="{6E8321E2-CD76-68BD-E9F1-0720E3F78F3C}"/>
                  </a:ext>
                </a:extLst>
              </p:cNvPr>
              <p:cNvSpPr txBox="1"/>
              <p:nvPr/>
            </p:nvSpPr>
            <p:spPr>
              <a:xfrm>
                <a:off x="6164097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71" name="文本框 370">
                <a:extLst>
                  <a:ext uri="{FF2B5EF4-FFF2-40B4-BE49-F238E27FC236}">
                    <a16:creationId xmlns:a16="http://schemas.microsoft.com/office/drawing/2014/main" id="{EDF52C10-3BC0-956C-8DF6-298B860A3F2F}"/>
                  </a:ext>
                </a:extLst>
              </p:cNvPr>
              <p:cNvSpPr txBox="1"/>
              <p:nvPr/>
            </p:nvSpPr>
            <p:spPr>
              <a:xfrm>
                <a:off x="6164097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372" name="箭头: 右 371">
                <a:extLst>
                  <a:ext uri="{FF2B5EF4-FFF2-40B4-BE49-F238E27FC236}">
                    <a16:creationId xmlns:a16="http://schemas.microsoft.com/office/drawing/2014/main" id="{73066F14-D1CF-E084-03F9-418A7DCBD1A9}"/>
                  </a:ext>
                </a:extLst>
              </p:cNvPr>
              <p:cNvSpPr/>
              <p:nvPr/>
            </p:nvSpPr>
            <p:spPr>
              <a:xfrm>
                <a:off x="5465071" y="3887590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3" name="箭头: 右 372">
                <a:extLst>
                  <a:ext uri="{FF2B5EF4-FFF2-40B4-BE49-F238E27FC236}">
                    <a16:creationId xmlns:a16="http://schemas.microsoft.com/office/drawing/2014/main" id="{699CEBDE-6D71-B09E-1A85-36055E289FFC}"/>
                  </a:ext>
                </a:extLst>
              </p:cNvPr>
              <p:cNvSpPr/>
              <p:nvPr/>
            </p:nvSpPr>
            <p:spPr>
              <a:xfrm>
                <a:off x="5465071" y="4855714"/>
                <a:ext cx="990262" cy="9379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4" name="箭头: 右 373">
                <a:extLst>
                  <a:ext uri="{FF2B5EF4-FFF2-40B4-BE49-F238E27FC236}">
                    <a16:creationId xmlns:a16="http://schemas.microsoft.com/office/drawing/2014/main" id="{6F6B9690-FBF4-DCA4-7EF8-67155D977352}"/>
                  </a:ext>
                </a:extLst>
              </p:cNvPr>
              <p:cNvSpPr/>
              <p:nvPr/>
            </p:nvSpPr>
            <p:spPr>
              <a:xfrm rot="10800000">
                <a:off x="5465071" y="3664074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5" name="箭头: 右 374">
                <a:extLst>
                  <a:ext uri="{FF2B5EF4-FFF2-40B4-BE49-F238E27FC236}">
                    <a16:creationId xmlns:a16="http://schemas.microsoft.com/office/drawing/2014/main" id="{DF12F178-F984-7A72-1263-FD8AFFD5350D}"/>
                  </a:ext>
                </a:extLst>
              </p:cNvPr>
              <p:cNvSpPr/>
              <p:nvPr/>
            </p:nvSpPr>
            <p:spPr>
              <a:xfrm rot="10800000">
                <a:off x="5465071" y="4673859"/>
                <a:ext cx="990262" cy="93792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6" name="文本框 375">
                <a:extLst>
                  <a:ext uri="{FF2B5EF4-FFF2-40B4-BE49-F238E27FC236}">
                    <a16:creationId xmlns:a16="http://schemas.microsoft.com/office/drawing/2014/main" id="{0EDCA78F-5917-724C-D820-7D235747CFA6}"/>
                  </a:ext>
                </a:extLst>
              </p:cNvPr>
              <p:cNvSpPr txBox="1"/>
              <p:nvPr/>
            </p:nvSpPr>
            <p:spPr>
              <a:xfrm>
                <a:off x="4842878" y="5094529"/>
                <a:ext cx="20126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</a:t>
                </a:r>
                <a:r>
                  <a:rPr lang="en-US" altLang="zh-CN" sz="1200" b="1" dirty="0" err="1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red.sum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l and </a:t>
                </a:r>
                <a:r>
                  <a:rPr lang="en-US" altLang="zh-CN" sz="1200" b="1" dirty="0">
                    <a:solidFill>
                      <a:schemeClr val="accent4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multicast</a:t>
                </a:r>
                <a:endParaRPr lang="zh-CN" altLang="en-US" sz="1200" baseline="-25000" dirty="0"/>
              </a:p>
            </p:txBody>
          </p:sp>
          <p:sp>
            <p:nvSpPr>
              <p:cNvPr id="377" name="矩形 376">
                <a:extLst>
                  <a:ext uri="{FF2B5EF4-FFF2-40B4-BE49-F238E27FC236}">
                    <a16:creationId xmlns:a16="http://schemas.microsoft.com/office/drawing/2014/main" id="{8755CAA5-2A9C-8871-175A-EDA5361D7278}"/>
                  </a:ext>
                </a:extLst>
              </p:cNvPr>
              <p:cNvSpPr/>
              <p:nvPr/>
            </p:nvSpPr>
            <p:spPr>
              <a:xfrm>
                <a:off x="6702607" y="3264691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B9BAEAE5-5A7F-5C8C-2780-6822C089436F}"/>
                  </a:ext>
                </a:extLst>
              </p:cNvPr>
              <p:cNvSpPr/>
              <p:nvPr/>
            </p:nvSpPr>
            <p:spPr>
              <a:xfrm>
                <a:off x="5710276" y="3264691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79" name="矩形 378">
                <a:extLst>
                  <a:ext uri="{FF2B5EF4-FFF2-40B4-BE49-F238E27FC236}">
                    <a16:creationId xmlns:a16="http://schemas.microsoft.com/office/drawing/2014/main" id="{BF5EDA32-135D-5468-82E5-CFBE0A66ECA7}"/>
                  </a:ext>
                </a:extLst>
              </p:cNvPr>
              <p:cNvSpPr/>
              <p:nvPr/>
            </p:nvSpPr>
            <p:spPr>
              <a:xfrm>
                <a:off x="6702607" y="4235474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0" name="矩形 379">
                <a:extLst>
                  <a:ext uri="{FF2B5EF4-FFF2-40B4-BE49-F238E27FC236}">
                    <a16:creationId xmlns:a16="http://schemas.microsoft.com/office/drawing/2014/main" id="{C28E7496-9716-1E36-EDD5-7A92BB02222E}"/>
                  </a:ext>
                </a:extLst>
              </p:cNvPr>
              <p:cNvSpPr/>
              <p:nvPr/>
            </p:nvSpPr>
            <p:spPr>
              <a:xfrm>
                <a:off x="5710276" y="4235474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2246A83-8E61-A12A-3269-8C761997ABD9}"/>
                </a:ext>
              </a:extLst>
            </p:cNvPr>
            <p:cNvSpPr/>
            <p:nvPr/>
          </p:nvSpPr>
          <p:spPr>
            <a:xfrm>
              <a:off x="5402706" y="4146632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6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FB74BC7-015B-9446-A24C-B47EBE6F0709}"/>
              </a:ext>
            </a:extLst>
          </p:cNvPr>
          <p:cNvGrpSpPr/>
          <p:nvPr/>
        </p:nvGrpSpPr>
        <p:grpSpPr>
          <a:xfrm>
            <a:off x="7741086" y="4146632"/>
            <a:ext cx="2134681" cy="2389770"/>
            <a:chOff x="7741086" y="4146632"/>
            <a:chExt cx="2134681" cy="2389770"/>
          </a:xfrm>
        </p:grpSpPr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02A896A7-2386-3923-3BDE-B0A87BEDA9F7}"/>
                </a:ext>
              </a:extLst>
            </p:cNvPr>
            <p:cNvGrpSpPr/>
            <p:nvPr/>
          </p:nvGrpSpPr>
          <p:grpSpPr>
            <a:xfrm>
              <a:off x="7805682" y="4236602"/>
              <a:ext cx="2070085" cy="2299800"/>
              <a:chOff x="6896659" y="3256394"/>
              <a:chExt cx="2070085" cy="2299800"/>
            </a:xfrm>
          </p:grpSpPr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02DBCD73-EF7C-C75D-153C-49C18BC45E94}"/>
                  </a:ext>
                </a:extLst>
              </p:cNvPr>
              <p:cNvSpPr/>
              <p:nvPr/>
            </p:nvSpPr>
            <p:spPr>
              <a:xfrm>
                <a:off x="6971143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3" name="矩形 382">
                <a:extLst>
                  <a:ext uri="{FF2B5EF4-FFF2-40B4-BE49-F238E27FC236}">
                    <a16:creationId xmlns:a16="http://schemas.microsoft.com/office/drawing/2014/main" id="{1536E155-43C8-FD84-3536-8E4ED3621B3D}"/>
                  </a:ext>
                </a:extLst>
              </p:cNvPr>
              <p:cNvSpPr/>
              <p:nvPr/>
            </p:nvSpPr>
            <p:spPr>
              <a:xfrm>
                <a:off x="6987331" y="3285494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4" name="矩形 383">
                <a:extLst>
                  <a:ext uri="{FF2B5EF4-FFF2-40B4-BE49-F238E27FC236}">
                    <a16:creationId xmlns:a16="http://schemas.microsoft.com/office/drawing/2014/main" id="{38A2632E-51E1-ADA7-0BE9-30CAD4ED111C}"/>
                  </a:ext>
                </a:extLst>
              </p:cNvPr>
              <p:cNvSpPr/>
              <p:nvPr/>
            </p:nvSpPr>
            <p:spPr>
              <a:xfrm>
                <a:off x="6990973" y="3664074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0D7316F-3781-8F16-675A-AEC3FE4EE104}"/>
                  </a:ext>
                </a:extLst>
              </p:cNvPr>
              <p:cNvSpPr/>
              <p:nvPr/>
            </p:nvSpPr>
            <p:spPr>
              <a:xfrm>
                <a:off x="7378543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86" name="矩形 385">
                <a:extLst>
                  <a:ext uri="{FF2B5EF4-FFF2-40B4-BE49-F238E27FC236}">
                    <a16:creationId xmlns:a16="http://schemas.microsoft.com/office/drawing/2014/main" id="{FF21768E-C719-F5AE-CDEE-BE32219C3141}"/>
                  </a:ext>
                </a:extLst>
              </p:cNvPr>
              <p:cNvSpPr/>
              <p:nvPr/>
            </p:nvSpPr>
            <p:spPr>
              <a:xfrm>
                <a:off x="7182740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87" name="直接连接符 386">
                <a:extLst>
                  <a:ext uri="{FF2B5EF4-FFF2-40B4-BE49-F238E27FC236}">
                    <a16:creationId xmlns:a16="http://schemas.microsoft.com/office/drawing/2014/main" id="{C6A43A25-1E15-8529-4F2D-967E8AC37090}"/>
                  </a:ext>
                </a:extLst>
              </p:cNvPr>
              <p:cNvCxnSpPr/>
              <p:nvPr/>
            </p:nvCxnSpPr>
            <p:spPr>
              <a:xfrm>
                <a:off x="7404895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直接连接符 387">
                <a:extLst>
                  <a:ext uri="{FF2B5EF4-FFF2-40B4-BE49-F238E27FC236}">
                    <a16:creationId xmlns:a16="http://schemas.microsoft.com/office/drawing/2014/main" id="{7CDF6D60-CF13-C5BA-1303-1741EE384AB3}"/>
                  </a:ext>
                </a:extLst>
              </p:cNvPr>
              <p:cNvCxnSpPr/>
              <p:nvPr/>
            </p:nvCxnSpPr>
            <p:spPr>
              <a:xfrm>
                <a:off x="7485064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直接连接符 388">
                <a:extLst>
                  <a:ext uri="{FF2B5EF4-FFF2-40B4-BE49-F238E27FC236}">
                    <a16:creationId xmlns:a16="http://schemas.microsoft.com/office/drawing/2014/main" id="{189C31C0-B061-6C96-8642-217B15636046}"/>
                  </a:ext>
                </a:extLst>
              </p:cNvPr>
              <p:cNvCxnSpPr/>
              <p:nvPr/>
            </p:nvCxnSpPr>
            <p:spPr>
              <a:xfrm>
                <a:off x="7565233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直接连接符 389">
                <a:extLst>
                  <a:ext uri="{FF2B5EF4-FFF2-40B4-BE49-F238E27FC236}">
                    <a16:creationId xmlns:a16="http://schemas.microsoft.com/office/drawing/2014/main" id="{8A530508-DFD3-0121-F735-61E476A1994E}"/>
                  </a:ext>
                </a:extLst>
              </p:cNvPr>
              <p:cNvCxnSpPr/>
              <p:nvPr/>
            </p:nvCxnSpPr>
            <p:spPr>
              <a:xfrm>
                <a:off x="7645402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直接连接符 390">
                <a:extLst>
                  <a:ext uri="{FF2B5EF4-FFF2-40B4-BE49-F238E27FC236}">
                    <a16:creationId xmlns:a16="http://schemas.microsoft.com/office/drawing/2014/main" id="{E87EB51D-1EE8-0350-5498-66578E504738}"/>
                  </a:ext>
                </a:extLst>
              </p:cNvPr>
              <p:cNvCxnSpPr/>
              <p:nvPr/>
            </p:nvCxnSpPr>
            <p:spPr>
              <a:xfrm>
                <a:off x="772557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2" name="文本框 391">
                <a:extLst>
                  <a:ext uri="{FF2B5EF4-FFF2-40B4-BE49-F238E27FC236}">
                    <a16:creationId xmlns:a16="http://schemas.microsoft.com/office/drawing/2014/main" id="{8D0D0095-01F1-4125-E7E6-D076DABE0DC8}"/>
                  </a:ext>
                </a:extLst>
              </p:cNvPr>
              <p:cNvSpPr txBox="1"/>
              <p:nvPr/>
            </p:nvSpPr>
            <p:spPr>
              <a:xfrm>
                <a:off x="7204897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3" name="矩形 392">
                <a:extLst>
                  <a:ext uri="{FF2B5EF4-FFF2-40B4-BE49-F238E27FC236}">
                    <a16:creationId xmlns:a16="http://schemas.microsoft.com/office/drawing/2014/main" id="{91322CC4-4E96-81F3-41EB-2213DD3779C4}"/>
                  </a:ext>
                </a:extLst>
              </p:cNvPr>
              <p:cNvSpPr/>
              <p:nvPr/>
            </p:nvSpPr>
            <p:spPr>
              <a:xfrm>
                <a:off x="6971143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4" name="矩形 393">
                <a:extLst>
                  <a:ext uri="{FF2B5EF4-FFF2-40B4-BE49-F238E27FC236}">
                    <a16:creationId xmlns:a16="http://schemas.microsoft.com/office/drawing/2014/main" id="{78757AA5-09B9-58B2-6EF5-A120194333CE}"/>
                  </a:ext>
                </a:extLst>
              </p:cNvPr>
              <p:cNvSpPr/>
              <p:nvPr/>
            </p:nvSpPr>
            <p:spPr>
              <a:xfrm>
                <a:off x="6987331" y="4256696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5" name="矩形 394">
                <a:extLst>
                  <a:ext uri="{FF2B5EF4-FFF2-40B4-BE49-F238E27FC236}">
                    <a16:creationId xmlns:a16="http://schemas.microsoft.com/office/drawing/2014/main" id="{83E7BB45-2587-92F2-735E-987D1C272439}"/>
                  </a:ext>
                </a:extLst>
              </p:cNvPr>
              <p:cNvSpPr/>
              <p:nvPr/>
            </p:nvSpPr>
            <p:spPr>
              <a:xfrm>
                <a:off x="6990973" y="4635276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EF4E74B7-FF40-851C-C31C-E8F9CE21B676}"/>
                  </a:ext>
                </a:extLst>
              </p:cNvPr>
              <p:cNvSpPr/>
              <p:nvPr/>
            </p:nvSpPr>
            <p:spPr>
              <a:xfrm>
                <a:off x="7378543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DEF6C39C-D513-9DAA-B434-0E1E42557629}"/>
                  </a:ext>
                </a:extLst>
              </p:cNvPr>
              <p:cNvSpPr/>
              <p:nvPr/>
            </p:nvSpPr>
            <p:spPr>
              <a:xfrm>
                <a:off x="7182740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98" name="直接连接符 397">
                <a:extLst>
                  <a:ext uri="{FF2B5EF4-FFF2-40B4-BE49-F238E27FC236}">
                    <a16:creationId xmlns:a16="http://schemas.microsoft.com/office/drawing/2014/main" id="{541FD1E0-8CE5-8DCA-FC62-D9DF72618A71}"/>
                  </a:ext>
                </a:extLst>
              </p:cNvPr>
              <p:cNvCxnSpPr/>
              <p:nvPr/>
            </p:nvCxnSpPr>
            <p:spPr>
              <a:xfrm>
                <a:off x="7404895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直接连接符 398">
                <a:extLst>
                  <a:ext uri="{FF2B5EF4-FFF2-40B4-BE49-F238E27FC236}">
                    <a16:creationId xmlns:a16="http://schemas.microsoft.com/office/drawing/2014/main" id="{049CD644-662D-AC92-100B-95780206E387}"/>
                  </a:ext>
                </a:extLst>
              </p:cNvPr>
              <p:cNvCxnSpPr/>
              <p:nvPr/>
            </p:nvCxnSpPr>
            <p:spPr>
              <a:xfrm>
                <a:off x="7485064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>
                <a:extLst>
                  <a:ext uri="{FF2B5EF4-FFF2-40B4-BE49-F238E27FC236}">
                    <a16:creationId xmlns:a16="http://schemas.microsoft.com/office/drawing/2014/main" id="{4CF05DC7-5096-30D7-7928-B76B77FFEE33}"/>
                  </a:ext>
                </a:extLst>
              </p:cNvPr>
              <p:cNvCxnSpPr/>
              <p:nvPr/>
            </p:nvCxnSpPr>
            <p:spPr>
              <a:xfrm>
                <a:off x="7565233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直接连接符 400">
                <a:extLst>
                  <a:ext uri="{FF2B5EF4-FFF2-40B4-BE49-F238E27FC236}">
                    <a16:creationId xmlns:a16="http://schemas.microsoft.com/office/drawing/2014/main" id="{44D91D0E-65B8-4DAE-374A-989D91D7A406}"/>
                  </a:ext>
                </a:extLst>
              </p:cNvPr>
              <p:cNvCxnSpPr/>
              <p:nvPr/>
            </p:nvCxnSpPr>
            <p:spPr>
              <a:xfrm>
                <a:off x="7645402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直接连接符 401">
                <a:extLst>
                  <a:ext uri="{FF2B5EF4-FFF2-40B4-BE49-F238E27FC236}">
                    <a16:creationId xmlns:a16="http://schemas.microsoft.com/office/drawing/2014/main" id="{ACAA3E97-4C03-155F-ABC4-AF4B11155375}"/>
                  </a:ext>
                </a:extLst>
              </p:cNvPr>
              <p:cNvCxnSpPr/>
              <p:nvPr/>
            </p:nvCxnSpPr>
            <p:spPr>
              <a:xfrm>
                <a:off x="772557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3" name="文本框 402">
                <a:extLst>
                  <a:ext uri="{FF2B5EF4-FFF2-40B4-BE49-F238E27FC236}">
                    <a16:creationId xmlns:a16="http://schemas.microsoft.com/office/drawing/2014/main" id="{B605E221-7BA7-BA01-10AB-68ECB6E8696A}"/>
                  </a:ext>
                </a:extLst>
              </p:cNvPr>
              <p:cNvSpPr txBox="1"/>
              <p:nvPr/>
            </p:nvSpPr>
            <p:spPr>
              <a:xfrm>
                <a:off x="7204897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2806FC70-DAC6-487E-057B-9013768460D6}"/>
                  </a:ext>
                </a:extLst>
              </p:cNvPr>
              <p:cNvSpPr/>
              <p:nvPr/>
            </p:nvSpPr>
            <p:spPr>
              <a:xfrm>
                <a:off x="7958711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5" name="矩形 404">
                <a:extLst>
                  <a:ext uri="{FF2B5EF4-FFF2-40B4-BE49-F238E27FC236}">
                    <a16:creationId xmlns:a16="http://schemas.microsoft.com/office/drawing/2014/main" id="{4B798745-558E-2BFA-9815-C88DA403A42C}"/>
                  </a:ext>
                </a:extLst>
              </p:cNvPr>
              <p:cNvSpPr/>
              <p:nvPr/>
            </p:nvSpPr>
            <p:spPr>
              <a:xfrm>
                <a:off x="7974899" y="3285494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6" name="矩形 405">
                <a:extLst>
                  <a:ext uri="{FF2B5EF4-FFF2-40B4-BE49-F238E27FC236}">
                    <a16:creationId xmlns:a16="http://schemas.microsoft.com/office/drawing/2014/main" id="{FA8140D1-9FED-67E6-F4F2-57C8A5A47BFE}"/>
                  </a:ext>
                </a:extLst>
              </p:cNvPr>
              <p:cNvSpPr/>
              <p:nvPr/>
            </p:nvSpPr>
            <p:spPr>
              <a:xfrm>
                <a:off x="7978541" y="3664074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C263372E-1561-1EE3-A554-782B7A46F6B1}"/>
                  </a:ext>
                </a:extLst>
              </p:cNvPr>
              <p:cNvSpPr/>
              <p:nvPr/>
            </p:nvSpPr>
            <p:spPr>
              <a:xfrm>
                <a:off x="8366111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08" name="矩形 407">
                <a:extLst>
                  <a:ext uri="{FF2B5EF4-FFF2-40B4-BE49-F238E27FC236}">
                    <a16:creationId xmlns:a16="http://schemas.microsoft.com/office/drawing/2014/main" id="{B2714969-6930-705A-2FF3-F81BA8F5AFED}"/>
                  </a:ext>
                </a:extLst>
              </p:cNvPr>
              <p:cNvSpPr/>
              <p:nvPr/>
            </p:nvSpPr>
            <p:spPr>
              <a:xfrm>
                <a:off x="8170308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09" name="直接连接符 408">
                <a:extLst>
                  <a:ext uri="{FF2B5EF4-FFF2-40B4-BE49-F238E27FC236}">
                    <a16:creationId xmlns:a16="http://schemas.microsoft.com/office/drawing/2014/main" id="{5EC5362D-149B-EC96-9202-33A686EAB966}"/>
                  </a:ext>
                </a:extLst>
              </p:cNvPr>
              <p:cNvCxnSpPr/>
              <p:nvPr/>
            </p:nvCxnSpPr>
            <p:spPr>
              <a:xfrm>
                <a:off x="8392463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连接符 409">
                <a:extLst>
                  <a:ext uri="{FF2B5EF4-FFF2-40B4-BE49-F238E27FC236}">
                    <a16:creationId xmlns:a16="http://schemas.microsoft.com/office/drawing/2014/main" id="{903EBEA2-C27C-7D04-7D0D-B8A7D94444AD}"/>
                  </a:ext>
                </a:extLst>
              </p:cNvPr>
              <p:cNvCxnSpPr/>
              <p:nvPr/>
            </p:nvCxnSpPr>
            <p:spPr>
              <a:xfrm>
                <a:off x="8472632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连接符 410">
                <a:extLst>
                  <a:ext uri="{FF2B5EF4-FFF2-40B4-BE49-F238E27FC236}">
                    <a16:creationId xmlns:a16="http://schemas.microsoft.com/office/drawing/2014/main" id="{C650EA77-BEC1-DE11-E6D2-72E43BB79D30}"/>
                  </a:ext>
                </a:extLst>
              </p:cNvPr>
              <p:cNvCxnSpPr/>
              <p:nvPr/>
            </p:nvCxnSpPr>
            <p:spPr>
              <a:xfrm>
                <a:off x="8552801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接连接符 411">
                <a:extLst>
                  <a:ext uri="{FF2B5EF4-FFF2-40B4-BE49-F238E27FC236}">
                    <a16:creationId xmlns:a16="http://schemas.microsoft.com/office/drawing/2014/main" id="{C42862E4-73F0-3363-A202-66B5AD2C49B2}"/>
                  </a:ext>
                </a:extLst>
              </p:cNvPr>
              <p:cNvCxnSpPr/>
              <p:nvPr/>
            </p:nvCxnSpPr>
            <p:spPr>
              <a:xfrm>
                <a:off x="8632970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接连接符 412">
                <a:extLst>
                  <a:ext uri="{FF2B5EF4-FFF2-40B4-BE49-F238E27FC236}">
                    <a16:creationId xmlns:a16="http://schemas.microsoft.com/office/drawing/2014/main" id="{0A4E0287-3308-40F2-43E3-F4B490D4C4CE}"/>
                  </a:ext>
                </a:extLst>
              </p:cNvPr>
              <p:cNvCxnSpPr/>
              <p:nvPr/>
            </p:nvCxnSpPr>
            <p:spPr>
              <a:xfrm>
                <a:off x="8713139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矩形 413">
                <a:extLst>
                  <a:ext uri="{FF2B5EF4-FFF2-40B4-BE49-F238E27FC236}">
                    <a16:creationId xmlns:a16="http://schemas.microsoft.com/office/drawing/2014/main" id="{CCDD8C1E-9A7E-11E3-33CE-572A0F2FA969}"/>
                  </a:ext>
                </a:extLst>
              </p:cNvPr>
              <p:cNvSpPr/>
              <p:nvPr/>
            </p:nvSpPr>
            <p:spPr>
              <a:xfrm>
                <a:off x="7958711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8FA3D6A5-726C-F5A9-085D-C37024BDA368}"/>
                  </a:ext>
                </a:extLst>
              </p:cNvPr>
              <p:cNvSpPr/>
              <p:nvPr/>
            </p:nvSpPr>
            <p:spPr>
              <a:xfrm>
                <a:off x="7974899" y="4256696"/>
                <a:ext cx="162413" cy="3504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B32BF445-2F36-29C9-FDF4-D4B5D2ACDE83}"/>
                  </a:ext>
                </a:extLst>
              </p:cNvPr>
              <p:cNvSpPr/>
              <p:nvPr/>
            </p:nvSpPr>
            <p:spPr>
              <a:xfrm>
                <a:off x="7978541" y="4635276"/>
                <a:ext cx="359505" cy="35045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7" name="矩形 416">
                <a:extLst>
                  <a:ext uri="{FF2B5EF4-FFF2-40B4-BE49-F238E27FC236}">
                    <a16:creationId xmlns:a16="http://schemas.microsoft.com/office/drawing/2014/main" id="{EBDF5AD0-3927-F9E6-30C3-2C395A97C18C}"/>
                  </a:ext>
                </a:extLst>
              </p:cNvPr>
              <p:cNvSpPr/>
              <p:nvPr/>
            </p:nvSpPr>
            <p:spPr>
              <a:xfrm>
                <a:off x="8366111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8" name="矩形 417">
                <a:extLst>
                  <a:ext uri="{FF2B5EF4-FFF2-40B4-BE49-F238E27FC236}">
                    <a16:creationId xmlns:a16="http://schemas.microsoft.com/office/drawing/2014/main" id="{4D93B395-1221-66CB-698B-1F597828D430}"/>
                  </a:ext>
                </a:extLst>
              </p:cNvPr>
              <p:cNvSpPr/>
              <p:nvPr/>
            </p:nvSpPr>
            <p:spPr>
              <a:xfrm>
                <a:off x="8170308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475A0CCE-B22F-0478-05E1-C1089BDC371E}"/>
                  </a:ext>
                </a:extLst>
              </p:cNvPr>
              <p:cNvCxnSpPr/>
              <p:nvPr/>
            </p:nvCxnSpPr>
            <p:spPr>
              <a:xfrm>
                <a:off x="8392463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直接连接符 419">
                <a:extLst>
                  <a:ext uri="{FF2B5EF4-FFF2-40B4-BE49-F238E27FC236}">
                    <a16:creationId xmlns:a16="http://schemas.microsoft.com/office/drawing/2014/main" id="{DB152E66-702C-097D-CD4E-EC29DA687F22}"/>
                  </a:ext>
                </a:extLst>
              </p:cNvPr>
              <p:cNvCxnSpPr/>
              <p:nvPr/>
            </p:nvCxnSpPr>
            <p:spPr>
              <a:xfrm>
                <a:off x="8472632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直接连接符 420">
                <a:extLst>
                  <a:ext uri="{FF2B5EF4-FFF2-40B4-BE49-F238E27FC236}">
                    <a16:creationId xmlns:a16="http://schemas.microsoft.com/office/drawing/2014/main" id="{154DBC1F-D6DB-4F8C-5C8F-6F8530C30691}"/>
                  </a:ext>
                </a:extLst>
              </p:cNvPr>
              <p:cNvCxnSpPr/>
              <p:nvPr/>
            </p:nvCxnSpPr>
            <p:spPr>
              <a:xfrm>
                <a:off x="8552801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直接连接符 421">
                <a:extLst>
                  <a:ext uri="{FF2B5EF4-FFF2-40B4-BE49-F238E27FC236}">
                    <a16:creationId xmlns:a16="http://schemas.microsoft.com/office/drawing/2014/main" id="{64A0F003-7080-CBBE-04A8-3058EC4C644F}"/>
                  </a:ext>
                </a:extLst>
              </p:cNvPr>
              <p:cNvCxnSpPr/>
              <p:nvPr/>
            </p:nvCxnSpPr>
            <p:spPr>
              <a:xfrm>
                <a:off x="8632970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直接连接符 422">
                <a:extLst>
                  <a:ext uri="{FF2B5EF4-FFF2-40B4-BE49-F238E27FC236}">
                    <a16:creationId xmlns:a16="http://schemas.microsoft.com/office/drawing/2014/main" id="{4E68783D-452C-838E-D040-62F1B8858D85}"/>
                  </a:ext>
                </a:extLst>
              </p:cNvPr>
              <p:cNvCxnSpPr/>
              <p:nvPr/>
            </p:nvCxnSpPr>
            <p:spPr>
              <a:xfrm>
                <a:off x="8713139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95F7DA13-CC15-9A31-1812-37D5DB3A65B0}"/>
                  </a:ext>
                </a:extLst>
              </p:cNvPr>
              <p:cNvSpPr txBox="1"/>
              <p:nvPr/>
            </p:nvSpPr>
            <p:spPr>
              <a:xfrm>
                <a:off x="8191770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5" name="文本框 424">
                <a:extLst>
                  <a:ext uri="{FF2B5EF4-FFF2-40B4-BE49-F238E27FC236}">
                    <a16:creationId xmlns:a16="http://schemas.microsoft.com/office/drawing/2014/main" id="{6ABC2FC4-5DB4-CEFF-DB27-E4184FE02E1A}"/>
                  </a:ext>
                </a:extLst>
              </p:cNvPr>
              <p:cNvSpPr txBox="1"/>
              <p:nvPr/>
            </p:nvSpPr>
            <p:spPr>
              <a:xfrm>
                <a:off x="8191770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6" name="文本框 425">
                <a:extLst>
                  <a:ext uri="{FF2B5EF4-FFF2-40B4-BE49-F238E27FC236}">
                    <a16:creationId xmlns:a16="http://schemas.microsoft.com/office/drawing/2014/main" id="{34F68F9F-920E-37EB-E2BD-589C181BE975}"/>
                  </a:ext>
                </a:extLst>
              </p:cNvPr>
              <p:cNvSpPr txBox="1"/>
              <p:nvPr/>
            </p:nvSpPr>
            <p:spPr>
              <a:xfrm>
                <a:off x="6896659" y="5094529"/>
                <a:ext cx="20492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 and update local O &amp; tracking statistics </a:t>
                </a:r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2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200" b="1" i="0" cap="none" spc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, m</a:t>
                </a:r>
                <a:r>
                  <a:rPr lang="en-US" altLang="zh-CN" sz="1200" b="1" i="0" cap="none" spc="0" baseline="-2500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en-US" altLang="zh-CN" sz="1200" b="1" dirty="0">
                  <a:solidFill>
                    <a:schemeClr val="accent1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7" name="矩形 426">
                <a:extLst>
                  <a:ext uri="{FF2B5EF4-FFF2-40B4-BE49-F238E27FC236}">
                    <a16:creationId xmlns:a16="http://schemas.microsoft.com/office/drawing/2014/main" id="{B147B600-E2AC-0A04-8D0B-881069F853E0}"/>
                  </a:ext>
                </a:extLst>
              </p:cNvPr>
              <p:cNvSpPr/>
              <p:nvPr/>
            </p:nvSpPr>
            <p:spPr>
              <a:xfrm>
                <a:off x="8727622" y="3264691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E564EAAD-C5FA-2D4D-EAC8-3766ED666136}"/>
                  </a:ext>
                </a:extLst>
              </p:cNvPr>
              <p:cNvSpPr/>
              <p:nvPr/>
            </p:nvSpPr>
            <p:spPr>
              <a:xfrm>
                <a:off x="7735291" y="3264691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29" name="矩形 428">
                <a:extLst>
                  <a:ext uri="{FF2B5EF4-FFF2-40B4-BE49-F238E27FC236}">
                    <a16:creationId xmlns:a16="http://schemas.microsoft.com/office/drawing/2014/main" id="{A8D158C0-2908-A787-CAF9-34D3F8CB72F1}"/>
                  </a:ext>
                </a:extLst>
              </p:cNvPr>
              <p:cNvSpPr/>
              <p:nvPr/>
            </p:nvSpPr>
            <p:spPr>
              <a:xfrm>
                <a:off x="8727622" y="4235474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0F2742C3-8B89-521D-CD4A-97665B42A03A}"/>
                  </a:ext>
                </a:extLst>
              </p:cNvPr>
              <p:cNvSpPr/>
              <p:nvPr/>
            </p:nvSpPr>
            <p:spPr>
              <a:xfrm>
                <a:off x="7735291" y="4235474"/>
                <a:ext cx="141907" cy="370290"/>
              </a:xfrm>
              <a:prstGeom prst="rect">
                <a:avLst/>
              </a:prstGeom>
              <a:solidFill>
                <a:srgbClr val="53A8ED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2C2CA98-F32F-A9E1-0726-D8249B467848}"/>
                </a:ext>
              </a:extLst>
            </p:cNvPr>
            <p:cNvSpPr/>
            <p:nvPr/>
          </p:nvSpPr>
          <p:spPr>
            <a:xfrm>
              <a:off x="7741086" y="4146632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7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EF7E6E8-F675-D4D5-27F8-221E0C824266}"/>
              </a:ext>
            </a:extLst>
          </p:cNvPr>
          <p:cNvGrpSpPr/>
          <p:nvPr/>
        </p:nvGrpSpPr>
        <p:grpSpPr>
          <a:xfrm>
            <a:off x="10054866" y="4146632"/>
            <a:ext cx="2133506" cy="2574436"/>
            <a:chOff x="10054866" y="4146632"/>
            <a:chExt cx="2133506" cy="2574436"/>
          </a:xfrm>
        </p:grpSpPr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D2B84D66-A319-0983-A0B9-EB23D148D5AB}"/>
                </a:ext>
              </a:extLst>
            </p:cNvPr>
            <p:cNvGrpSpPr/>
            <p:nvPr/>
          </p:nvGrpSpPr>
          <p:grpSpPr>
            <a:xfrm>
              <a:off x="10101347" y="4236602"/>
              <a:ext cx="2087025" cy="2484466"/>
              <a:chOff x="8942185" y="3256394"/>
              <a:chExt cx="2087025" cy="2484466"/>
            </a:xfrm>
          </p:grpSpPr>
          <p:sp>
            <p:nvSpPr>
              <p:cNvPr id="432" name="文本框 431">
                <a:extLst>
                  <a:ext uri="{FF2B5EF4-FFF2-40B4-BE49-F238E27FC236}">
                    <a16:creationId xmlns:a16="http://schemas.microsoft.com/office/drawing/2014/main" id="{E776E09B-CDB9-5308-2DBF-7898D584829F}"/>
                  </a:ext>
                </a:extLst>
              </p:cNvPr>
              <p:cNvSpPr txBox="1"/>
              <p:nvPr/>
            </p:nvSpPr>
            <p:spPr>
              <a:xfrm>
                <a:off x="10254236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F0F89174-962B-99C3-74EA-DD0AB68688D9}"/>
                  </a:ext>
                </a:extLst>
              </p:cNvPr>
              <p:cNvSpPr txBox="1"/>
              <p:nvPr/>
            </p:nvSpPr>
            <p:spPr>
              <a:xfrm>
                <a:off x="10254236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8CACF251-BB31-4074-AA41-9A1E696705C3}"/>
                  </a:ext>
                </a:extLst>
              </p:cNvPr>
              <p:cNvSpPr/>
              <p:nvPr/>
            </p:nvSpPr>
            <p:spPr>
              <a:xfrm>
                <a:off x="9033609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5" name="矩形 434">
                <a:extLst>
                  <a:ext uri="{FF2B5EF4-FFF2-40B4-BE49-F238E27FC236}">
                    <a16:creationId xmlns:a16="http://schemas.microsoft.com/office/drawing/2014/main" id="{B7A5EA40-EB84-7C20-58A5-DAFBEC550C99}"/>
                  </a:ext>
                </a:extLst>
              </p:cNvPr>
              <p:cNvSpPr/>
              <p:nvPr/>
            </p:nvSpPr>
            <p:spPr>
              <a:xfrm>
                <a:off x="9049797" y="3285494"/>
                <a:ext cx="16241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5B8704FD-C924-7D08-DB33-8215512C8826}"/>
                  </a:ext>
                </a:extLst>
              </p:cNvPr>
              <p:cNvSpPr/>
              <p:nvPr/>
            </p:nvSpPr>
            <p:spPr>
              <a:xfrm>
                <a:off x="9053439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92E2A430-CA6F-4486-8356-2185D6C445DB}"/>
                  </a:ext>
                </a:extLst>
              </p:cNvPr>
              <p:cNvSpPr/>
              <p:nvPr/>
            </p:nvSpPr>
            <p:spPr>
              <a:xfrm>
                <a:off x="9441009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38" name="矩形 437">
                <a:extLst>
                  <a:ext uri="{FF2B5EF4-FFF2-40B4-BE49-F238E27FC236}">
                    <a16:creationId xmlns:a16="http://schemas.microsoft.com/office/drawing/2014/main" id="{EB433499-1C11-F48E-05F9-05C7A05913CB}"/>
                  </a:ext>
                </a:extLst>
              </p:cNvPr>
              <p:cNvSpPr/>
              <p:nvPr/>
            </p:nvSpPr>
            <p:spPr>
              <a:xfrm>
                <a:off x="9245206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39" name="直接连接符 438">
                <a:extLst>
                  <a:ext uri="{FF2B5EF4-FFF2-40B4-BE49-F238E27FC236}">
                    <a16:creationId xmlns:a16="http://schemas.microsoft.com/office/drawing/2014/main" id="{91ED5809-418A-6D9D-0E6F-328A10DA6DA0}"/>
                  </a:ext>
                </a:extLst>
              </p:cNvPr>
              <p:cNvCxnSpPr/>
              <p:nvPr/>
            </p:nvCxnSpPr>
            <p:spPr>
              <a:xfrm>
                <a:off x="9467361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直接连接符 439">
                <a:extLst>
                  <a:ext uri="{FF2B5EF4-FFF2-40B4-BE49-F238E27FC236}">
                    <a16:creationId xmlns:a16="http://schemas.microsoft.com/office/drawing/2014/main" id="{449CC93C-DE0A-BB5A-FDDC-5CBFE50D9990}"/>
                  </a:ext>
                </a:extLst>
              </p:cNvPr>
              <p:cNvCxnSpPr/>
              <p:nvPr/>
            </p:nvCxnSpPr>
            <p:spPr>
              <a:xfrm>
                <a:off x="9547530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直接连接符 440">
                <a:extLst>
                  <a:ext uri="{FF2B5EF4-FFF2-40B4-BE49-F238E27FC236}">
                    <a16:creationId xmlns:a16="http://schemas.microsoft.com/office/drawing/2014/main" id="{134ACABC-FBC0-9974-7005-5FC441A96B4E}"/>
                  </a:ext>
                </a:extLst>
              </p:cNvPr>
              <p:cNvCxnSpPr/>
              <p:nvPr/>
            </p:nvCxnSpPr>
            <p:spPr>
              <a:xfrm>
                <a:off x="962769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直接连接符 441">
                <a:extLst>
                  <a:ext uri="{FF2B5EF4-FFF2-40B4-BE49-F238E27FC236}">
                    <a16:creationId xmlns:a16="http://schemas.microsoft.com/office/drawing/2014/main" id="{B6B0C97D-F56C-C38D-C13E-43BABA8F648C}"/>
                  </a:ext>
                </a:extLst>
              </p:cNvPr>
              <p:cNvCxnSpPr/>
              <p:nvPr/>
            </p:nvCxnSpPr>
            <p:spPr>
              <a:xfrm>
                <a:off x="9707868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直接连接符 442">
                <a:extLst>
                  <a:ext uri="{FF2B5EF4-FFF2-40B4-BE49-F238E27FC236}">
                    <a16:creationId xmlns:a16="http://schemas.microsoft.com/office/drawing/2014/main" id="{94FBC1A9-0669-F30E-EC3F-D3DD487BE2FF}"/>
                  </a:ext>
                </a:extLst>
              </p:cNvPr>
              <p:cNvCxnSpPr/>
              <p:nvPr/>
            </p:nvCxnSpPr>
            <p:spPr>
              <a:xfrm>
                <a:off x="978803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4" name="文本框 443">
                <a:extLst>
                  <a:ext uri="{FF2B5EF4-FFF2-40B4-BE49-F238E27FC236}">
                    <a16:creationId xmlns:a16="http://schemas.microsoft.com/office/drawing/2014/main" id="{EC8F552E-4423-15CC-EAC3-ECEE53C4526A}"/>
                  </a:ext>
                </a:extLst>
              </p:cNvPr>
              <p:cNvSpPr txBox="1"/>
              <p:nvPr/>
            </p:nvSpPr>
            <p:spPr>
              <a:xfrm>
                <a:off x="9267363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45" name="矩形 444">
                <a:extLst>
                  <a:ext uri="{FF2B5EF4-FFF2-40B4-BE49-F238E27FC236}">
                    <a16:creationId xmlns:a16="http://schemas.microsoft.com/office/drawing/2014/main" id="{8E244F28-9AE1-FC43-C4A8-E6D88FCF21E3}"/>
                  </a:ext>
                </a:extLst>
              </p:cNvPr>
              <p:cNvSpPr/>
              <p:nvPr/>
            </p:nvSpPr>
            <p:spPr>
              <a:xfrm>
                <a:off x="9033609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32CE368E-2126-C7C6-C78F-297162240A62}"/>
                  </a:ext>
                </a:extLst>
              </p:cNvPr>
              <p:cNvSpPr/>
              <p:nvPr/>
            </p:nvSpPr>
            <p:spPr>
              <a:xfrm>
                <a:off x="9049797" y="4256696"/>
                <a:ext cx="162413" cy="35044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7" name="矩形 446">
                <a:extLst>
                  <a:ext uri="{FF2B5EF4-FFF2-40B4-BE49-F238E27FC236}">
                    <a16:creationId xmlns:a16="http://schemas.microsoft.com/office/drawing/2014/main" id="{F43463C8-DBDA-1929-0A1F-D70DF62BF7EE}"/>
                  </a:ext>
                </a:extLst>
              </p:cNvPr>
              <p:cNvSpPr/>
              <p:nvPr/>
            </p:nvSpPr>
            <p:spPr>
              <a:xfrm>
                <a:off x="9053439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8" name="矩形 447">
                <a:extLst>
                  <a:ext uri="{FF2B5EF4-FFF2-40B4-BE49-F238E27FC236}">
                    <a16:creationId xmlns:a16="http://schemas.microsoft.com/office/drawing/2014/main" id="{1EBF7162-088C-8C79-E006-9B590937895E}"/>
                  </a:ext>
                </a:extLst>
              </p:cNvPr>
              <p:cNvSpPr/>
              <p:nvPr/>
            </p:nvSpPr>
            <p:spPr>
              <a:xfrm>
                <a:off x="9441009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9B9355A1-403A-A360-92AA-41AEAAF081CF}"/>
                  </a:ext>
                </a:extLst>
              </p:cNvPr>
              <p:cNvSpPr/>
              <p:nvPr/>
            </p:nvSpPr>
            <p:spPr>
              <a:xfrm>
                <a:off x="9245206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50" name="直接连接符 449">
                <a:extLst>
                  <a:ext uri="{FF2B5EF4-FFF2-40B4-BE49-F238E27FC236}">
                    <a16:creationId xmlns:a16="http://schemas.microsoft.com/office/drawing/2014/main" id="{4E059891-CD95-6746-CE40-D3F595D09723}"/>
                  </a:ext>
                </a:extLst>
              </p:cNvPr>
              <p:cNvCxnSpPr/>
              <p:nvPr/>
            </p:nvCxnSpPr>
            <p:spPr>
              <a:xfrm>
                <a:off x="9467361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>
                <a:extLst>
                  <a:ext uri="{FF2B5EF4-FFF2-40B4-BE49-F238E27FC236}">
                    <a16:creationId xmlns:a16="http://schemas.microsoft.com/office/drawing/2014/main" id="{9E1FB4D6-6352-72C9-2DA2-04409FC6DB8F}"/>
                  </a:ext>
                </a:extLst>
              </p:cNvPr>
              <p:cNvCxnSpPr/>
              <p:nvPr/>
            </p:nvCxnSpPr>
            <p:spPr>
              <a:xfrm>
                <a:off x="9547530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>
                <a:extLst>
                  <a:ext uri="{FF2B5EF4-FFF2-40B4-BE49-F238E27FC236}">
                    <a16:creationId xmlns:a16="http://schemas.microsoft.com/office/drawing/2014/main" id="{02749890-190A-91B4-CE1C-508B6AF76A78}"/>
                  </a:ext>
                </a:extLst>
              </p:cNvPr>
              <p:cNvCxnSpPr/>
              <p:nvPr/>
            </p:nvCxnSpPr>
            <p:spPr>
              <a:xfrm>
                <a:off x="962769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>
                <a:extLst>
                  <a:ext uri="{FF2B5EF4-FFF2-40B4-BE49-F238E27FC236}">
                    <a16:creationId xmlns:a16="http://schemas.microsoft.com/office/drawing/2014/main" id="{9B9C12B3-AF8F-7EDC-94FB-EDBBCDD6B973}"/>
                  </a:ext>
                </a:extLst>
              </p:cNvPr>
              <p:cNvCxnSpPr/>
              <p:nvPr/>
            </p:nvCxnSpPr>
            <p:spPr>
              <a:xfrm>
                <a:off x="9707868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>
                <a:extLst>
                  <a:ext uri="{FF2B5EF4-FFF2-40B4-BE49-F238E27FC236}">
                    <a16:creationId xmlns:a16="http://schemas.microsoft.com/office/drawing/2014/main" id="{441E3EA6-F08B-2988-56A6-249380BF0EAE}"/>
                  </a:ext>
                </a:extLst>
              </p:cNvPr>
              <p:cNvCxnSpPr/>
              <p:nvPr/>
            </p:nvCxnSpPr>
            <p:spPr>
              <a:xfrm>
                <a:off x="978803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5" name="文本框 454">
                <a:extLst>
                  <a:ext uri="{FF2B5EF4-FFF2-40B4-BE49-F238E27FC236}">
                    <a16:creationId xmlns:a16="http://schemas.microsoft.com/office/drawing/2014/main" id="{15E958F8-C854-C5C6-020C-C9BC9766F784}"/>
                  </a:ext>
                </a:extLst>
              </p:cNvPr>
              <p:cNvSpPr txBox="1"/>
              <p:nvPr/>
            </p:nvSpPr>
            <p:spPr>
              <a:xfrm>
                <a:off x="9267363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56" name="矩形 455">
                <a:extLst>
                  <a:ext uri="{FF2B5EF4-FFF2-40B4-BE49-F238E27FC236}">
                    <a16:creationId xmlns:a16="http://schemas.microsoft.com/office/drawing/2014/main" id="{52B09D0D-EBA1-6794-8BAA-09857A83B995}"/>
                  </a:ext>
                </a:extLst>
              </p:cNvPr>
              <p:cNvSpPr/>
              <p:nvPr/>
            </p:nvSpPr>
            <p:spPr>
              <a:xfrm>
                <a:off x="10021177" y="3256394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1F30BB38-A6A1-B3C0-16EE-78F609F73A4D}"/>
                  </a:ext>
                </a:extLst>
              </p:cNvPr>
              <p:cNvSpPr/>
              <p:nvPr/>
            </p:nvSpPr>
            <p:spPr>
              <a:xfrm>
                <a:off x="10037365" y="3285494"/>
                <a:ext cx="162413" cy="35044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C6D47E37-EAF2-04B7-E483-7765A3A15A65}"/>
                  </a:ext>
                </a:extLst>
              </p:cNvPr>
              <p:cNvSpPr/>
              <p:nvPr/>
            </p:nvSpPr>
            <p:spPr>
              <a:xfrm>
                <a:off x="10041007" y="3664074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59" name="矩形 458">
                <a:extLst>
                  <a:ext uri="{FF2B5EF4-FFF2-40B4-BE49-F238E27FC236}">
                    <a16:creationId xmlns:a16="http://schemas.microsoft.com/office/drawing/2014/main" id="{36AC3F27-8A22-CCCE-0DC2-A707BDA144C1}"/>
                  </a:ext>
                </a:extLst>
              </p:cNvPr>
              <p:cNvSpPr/>
              <p:nvPr/>
            </p:nvSpPr>
            <p:spPr>
              <a:xfrm>
                <a:off x="10428577" y="3465940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CC0885C2-4560-1DE8-89F4-31B85059D894}"/>
                  </a:ext>
                </a:extLst>
              </p:cNvPr>
              <p:cNvSpPr/>
              <p:nvPr/>
            </p:nvSpPr>
            <p:spPr>
              <a:xfrm>
                <a:off x="10232774" y="3285494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ABE6A667-3F62-8171-EB80-501A64E03F63}"/>
                  </a:ext>
                </a:extLst>
              </p:cNvPr>
              <p:cNvCxnSpPr/>
              <p:nvPr/>
            </p:nvCxnSpPr>
            <p:spPr>
              <a:xfrm>
                <a:off x="10454929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29F8FD7B-21F4-BAC0-F98F-A486556F8C35}"/>
                  </a:ext>
                </a:extLst>
              </p:cNvPr>
              <p:cNvCxnSpPr/>
              <p:nvPr/>
            </p:nvCxnSpPr>
            <p:spPr>
              <a:xfrm>
                <a:off x="10535098" y="3664074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直接连接符 462">
                <a:extLst>
                  <a:ext uri="{FF2B5EF4-FFF2-40B4-BE49-F238E27FC236}">
                    <a16:creationId xmlns:a16="http://schemas.microsoft.com/office/drawing/2014/main" id="{2EEB4352-BF3D-5433-61BC-D499F822FEF7}"/>
                  </a:ext>
                </a:extLst>
              </p:cNvPr>
              <p:cNvCxnSpPr/>
              <p:nvPr/>
            </p:nvCxnSpPr>
            <p:spPr>
              <a:xfrm>
                <a:off x="10615267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接连接符 463">
                <a:extLst>
                  <a:ext uri="{FF2B5EF4-FFF2-40B4-BE49-F238E27FC236}">
                    <a16:creationId xmlns:a16="http://schemas.microsoft.com/office/drawing/2014/main" id="{5E049779-524F-91B5-7004-E3602EC75EA8}"/>
                  </a:ext>
                </a:extLst>
              </p:cNvPr>
              <p:cNvCxnSpPr/>
              <p:nvPr/>
            </p:nvCxnSpPr>
            <p:spPr>
              <a:xfrm>
                <a:off x="10695436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接连接符 464">
                <a:extLst>
                  <a:ext uri="{FF2B5EF4-FFF2-40B4-BE49-F238E27FC236}">
                    <a16:creationId xmlns:a16="http://schemas.microsoft.com/office/drawing/2014/main" id="{3827B931-1A7D-B623-45D0-57F51E1A8ECA}"/>
                  </a:ext>
                </a:extLst>
              </p:cNvPr>
              <p:cNvCxnSpPr/>
              <p:nvPr/>
            </p:nvCxnSpPr>
            <p:spPr>
              <a:xfrm>
                <a:off x="10775605" y="3664074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6" name="矩形 465">
                <a:extLst>
                  <a:ext uri="{FF2B5EF4-FFF2-40B4-BE49-F238E27FC236}">
                    <a16:creationId xmlns:a16="http://schemas.microsoft.com/office/drawing/2014/main" id="{E357906F-E4E9-24DC-4137-F3ED2F1D77E3}"/>
                  </a:ext>
                </a:extLst>
              </p:cNvPr>
              <p:cNvSpPr/>
              <p:nvPr/>
            </p:nvSpPr>
            <p:spPr>
              <a:xfrm>
                <a:off x="10021177" y="4227596"/>
                <a:ext cx="913284" cy="895351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7" name="矩形 466">
                <a:extLst>
                  <a:ext uri="{FF2B5EF4-FFF2-40B4-BE49-F238E27FC236}">
                    <a16:creationId xmlns:a16="http://schemas.microsoft.com/office/drawing/2014/main" id="{76B82C4A-E7D8-BDD7-7F83-2237FCCB6A8A}"/>
                  </a:ext>
                </a:extLst>
              </p:cNvPr>
              <p:cNvSpPr/>
              <p:nvPr/>
            </p:nvSpPr>
            <p:spPr>
              <a:xfrm>
                <a:off x="10037365" y="4256696"/>
                <a:ext cx="162413" cy="35044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O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8" name="矩形 467">
                <a:extLst>
                  <a:ext uri="{FF2B5EF4-FFF2-40B4-BE49-F238E27FC236}">
                    <a16:creationId xmlns:a16="http://schemas.microsoft.com/office/drawing/2014/main" id="{513D634D-C537-A225-69CB-B472CAFADB62}"/>
                  </a:ext>
                </a:extLst>
              </p:cNvPr>
              <p:cNvSpPr/>
              <p:nvPr/>
            </p:nvSpPr>
            <p:spPr>
              <a:xfrm>
                <a:off x="10041007" y="4635276"/>
                <a:ext cx="359505" cy="35045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P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69" name="矩形 468">
                <a:extLst>
                  <a:ext uri="{FF2B5EF4-FFF2-40B4-BE49-F238E27FC236}">
                    <a16:creationId xmlns:a16="http://schemas.microsoft.com/office/drawing/2014/main" id="{22167D88-F235-3C15-C299-182F30744B02}"/>
                  </a:ext>
                </a:extLst>
              </p:cNvPr>
              <p:cNvSpPr/>
              <p:nvPr/>
            </p:nvSpPr>
            <p:spPr>
              <a:xfrm>
                <a:off x="10428577" y="4437142"/>
                <a:ext cx="359505" cy="17000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K</a:t>
                </a:r>
                <a:r>
                  <a:rPr lang="en-US" altLang="zh-CN" sz="1400" b="1" i="0" cap="none" spc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0" name="矩形 469">
                <a:extLst>
                  <a:ext uri="{FF2B5EF4-FFF2-40B4-BE49-F238E27FC236}">
                    <a16:creationId xmlns:a16="http://schemas.microsoft.com/office/drawing/2014/main" id="{AAB98984-8899-4C45-AC0D-5BC185FD50C7}"/>
                  </a:ext>
                </a:extLst>
              </p:cNvPr>
              <p:cNvSpPr/>
              <p:nvPr/>
            </p:nvSpPr>
            <p:spPr>
              <a:xfrm>
                <a:off x="10232774" y="4256696"/>
                <a:ext cx="170953" cy="3504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Q</a:t>
                </a:r>
                <a:endParaRPr lang="zh-CN" altLang="en-US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471" name="直接连接符 470">
                <a:extLst>
                  <a:ext uri="{FF2B5EF4-FFF2-40B4-BE49-F238E27FC236}">
                    <a16:creationId xmlns:a16="http://schemas.microsoft.com/office/drawing/2014/main" id="{C20861C6-1485-A9B2-ED56-6437AAFA1075}"/>
                  </a:ext>
                </a:extLst>
              </p:cNvPr>
              <p:cNvCxnSpPr/>
              <p:nvPr/>
            </p:nvCxnSpPr>
            <p:spPr>
              <a:xfrm>
                <a:off x="10454929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直接连接符 471">
                <a:extLst>
                  <a:ext uri="{FF2B5EF4-FFF2-40B4-BE49-F238E27FC236}">
                    <a16:creationId xmlns:a16="http://schemas.microsoft.com/office/drawing/2014/main" id="{580127C7-141B-33D7-0D09-FBE6A2DE4266}"/>
                  </a:ext>
                </a:extLst>
              </p:cNvPr>
              <p:cNvCxnSpPr/>
              <p:nvPr/>
            </p:nvCxnSpPr>
            <p:spPr>
              <a:xfrm>
                <a:off x="10535098" y="4635276"/>
                <a:ext cx="0" cy="35045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接连接符 472">
                <a:extLst>
                  <a:ext uri="{FF2B5EF4-FFF2-40B4-BE49-F238E27FC236}">
                    <a16:creationId xmlns:a16="http://schemas.microsoft.com/office/drawing/2014/main" id="{54EEA15A-D24B-BAE3-3D84-0C7E683ABB05}"/>
                  </a:ext>
                </a:extLst>
              </p:cNvPr>
              <p:cNvCxnSpPr/>
              <p:nvPr/>
            </p:nvCxnSpPr>
            <p:spPr>
              <a:xfrm>
                <a:off x="10615267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接连接符 473">
                <a:extLst>
                  <a:ext uri="{FF2B5EF4-FFF2-40B4-BE49-F238E27FC236}">
                    <a16:creationId xmlns:a16="http://schemas.microsoft.com/office/drawing/2014/main" id="{638C2CC8-6F7D-DB81-4189-CA725B48A0D2}"/>
                  </a:ext>
                </a:extLst>
              </p:cNvPr>
              <p:cNvCxnSpPr/>
              <p:nvPr/>
            </p:nvCxnSpPr>
            <p:spPr>
              <a:xfrm>
                <a:off x="10695436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接连接符 474">
                <a:extLst>
                  <a:ext uri="{FF2B5EF4-FFF2-40B4-BE49-F238E27FC236}">
                    <a16:creationId xmlns:a16="http://schemas.microsoft.com/office/drawing/2014/main" id="{022ACB40-9442-2547-4BB5-155B5FC66375}"/>
                  </a:ext>
                </a:extLst>
              </p:cNvPr>
              <p:cNvCxnSpPr/>
              <p:nvPr/>
            </p:nvCxnSpPr>
            <p:spPr>
              <a:xfrm>
                <a:off x="10775605" y="4635276"/>
                <a:ext cx="0" cy="3504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6" name="文本框 475">
                <a:extLst>
                  <a:ext uri="{FF2B5EF4-FFF2-40B4-BE49-F238E27FC236}">
                    <a16:creationId xmlns:a16="http://schemas.microsoft.com/office/drawing/2014/main" id="{37B9100E-207C-B1FC-29CC-D99619E95B06}"/>
                  </a:ext>
                </a:extLst>
              </p:cNvPr>
              <p:cNvSpPr txBox="1"/>
              <p:nvPr/>
            </p:nvSpPr>
            <p:spPr>
              <a:xfrm>
                <a:off x="8942185" y="5094529"/>
                <a:ext cx="20486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Finalize O with </a:t>
                </a:r>
                <a:r>
                  <a:rPr lang="en-US" altLang="zh-CN" sz="1200" b="1" dirty="0" err="1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demoninator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, 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row-wise </a:t>
                </a:r>
                <a:r>
                  <a:rPr lang="en-US" altLang="zh-CN" sz="1200" b="1" dirty="0" err="1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red.sum</a:t>
                </a:r>
                <a:r>
                  <a:rPr lang="en-US" altLang="zh-CN" sz="1200" b="1" dirty="0">
                    <a:solidFill>
                      <a:schemeClr val="accent5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and</a:t>
                </a:r>
                <a:r>
                  <a:rPr lang="en-US" altLang="zh-CN" sz="1200" b="1" dirty="0">
                    <a:solidFill>
                      <a:schemeClr val="accent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en-US" altLang="zh-CN" sz="12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store back to HBM</a:t>
                </a:r>
                <a:endParaRPr lang="zh-CN" altLang="en-US" sz="1200" baseline="-25000" dirty="0"/>
              </a:p>
            </p:txBody>
          </p:sp>
          <p:sp>
            <p:nvSpPr>
              <p:cNvPr id="477" name="箭头: 右 476">
                <a:extLst>
                  <a:ext uri="{FF2B5EF4-FFF2-40B4-BE49-F238E27FC236}">
                    <a16:creationId xmlns:a16="http://schemas.microsoft.com/office/drawing/2014/main" id="{4CD2DEE6-737E-7927-5670-A9B14E9E86D9}"/>
                  </a:ext>
                </a:extLst>
              </p:cNvPr>
              <p:cNvSpPr/>
              <p:nvPr/>
            </p:nvSpPr>
            <p:spPr>
              <a:xfrm rot="10800000">
                <a:off x="8946124" y="3490870"/>
                <a:ext cx="118066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8" name="箭头: 右 477">
                <a:extLst>
                  <a:ext uri="{FF2B5EF4-FFF2-40B4-BE49-F238E27FC236}">
                    <a16:creationId xmlns:a16="http://schemas.microsoft.com/office/drawing/2014/main" id="{5D1C135A-97E7-8A69-47FB-1FF4B1607F3F}"/>
                  </a:ext>
                </a:extLst>
              </p:cNvPr>
              <p:cNvSpPr/>
              <p:nvPr/>
            </p:nvSpPr>
            <p:spPr>
              <a:xfrm rot="10800000">
                <a:off x="8946124" y="4441642"/>
                <a:ext cx="118066" cy="169999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79" name="文本框 478">
                <a:extLst>
                  <a:ext uri="{FF2B5EF4-FFF2-40B4-BE49-F238E27FC236}">
                    <a16:creationId xmlns:a16="http://schemas.microsoft.com/office/drawing/2014/main" id="{2295EAFC-529F-B255-787B-DE121B73F29A}"/>
                  </a:ext>
                </a:extLst>
              </p:cNvPr>
              <p:cNvSpPr txBox="1"/>
              <p:nvPr/>
            </p:nvSpPr>
            <p:spPr>
              <a:xfrm>
                <a:off x="10250617" y="3931408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80" name="文本框 479">
                <a:extLst>
                  <a:ext uri="{FF2B5EF4-FFF2-40B4-BE49-F238E27FC236}">
                    <a16:creationId xmlns:a16="http://schemas.microsoft.com/office/drawing/2014/main" id="{6EBFE6CD-E61C-224D-AA71-4664DEB39E03}"/>
                  </a:ext>
                </a:extLst>
              </p:cNvPr>
              <p:cNvSpPr txBox="1"/>
              <p:nvPr/>
            </p:nvSpPr>
            <p:spPr>
              <a:xfrm>
                <a:off x="10250617" y="4902610"/>
                <a:ext cx="7749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 </a:t>
                </a:r>
                <a:r>
                  <a:rPr lang="en-US" altLang="zh-CN" sz="1100" b="1" i="0" cap="none" spc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l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 e l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 </a:t>
                </a:r>
                <a:r>
                  <a:rPr lang="en-US" altLang="zh-CN" sz="1100" b="1" i="0" cap="none" spc="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m</a:t>
                </a:r>
                <a:r>
                  <a:rPr lang="en-US" altLang="zh-CN" sz="1100" b="1" i="0" cap="none" spc="0" baseline="-25000" dirty="0">
                    <a:ln>
                      <a:noFill/>
                    </a:ln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-1</a:t>
                </a:r>
                <a:endParaRPr lang="zh-CN" altLang="en-US" sz="1100" baseline="-25000" dirty="0"/>
              </a:p>
            </p:txBody>
          </p:sp>
          <p:sp>
            <p:nvSpPr>
              <p:cNvPr id="481" name="矩形 480">
                <a:extLst>
                  <a:ext uri="{FF2B5EF4-FFF2-40B4-BE49-F238E27FC236}">
                    <a16:creationId xmlns:a16="http://schemas.microsoft.com/office/drawing/2014/main" id="{12160643-DFE5-FEA7-6A49-1865DD933CF6}"/>
                  </a:ext>
                </a:extLst>
              </p:cNvPr>
              <p:cNvSpPr/>
              <p:nvPr/>
            </p:nvSpPr>
            <p:spPr>
              <a:xfrm>
                <a:off x="10785022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2" name="矩形 481">
                <a:extLst>
                  <a:ext uri="{FF2B5EF4-FFF2-40B4-BE49-F238E27FC236}">
                    <a16:creationId xmlns:a16="http://schemas.microsoft.com/office/drawing/2014/main" id="{B03DBAA0-5028-3D90-CCD0-D9FC8D9E17EB}"/>
                  </a:ext>
                </a:extLst>
              </p:cNvPr>
              <p:cNvSpPr/>
              <p:nvPr/>
            </p:nvSpPr>
            <p:spPr>
              <a:xfrm>
                <a:off x="9792691" y="3267866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3" name="矩形 482">
                <a:extLst>
                  <a:ext uri="{FF2B5EF4-FFF2-40B4-BE49-F238E27FC236}">
                    <a16:creationId xmlns:a16="http://schemas.microsoft.com/office/drawing/2014/main" id="{1D1BC363-3F1F-FDE7-ACFF-A202EEA7A3A2}"/>
                  </a:ext>
                </a:extLst>
              </p:cNvPr>
              <p:cNvSpPr/>
              <p:nvPr/>
            </p:nvSpPr>
            <p:spPr>
              <a:xfrm>
                <a:off x="10785022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4" name="矩形 483">
                <a:extLst>
                  <a:ext uri="{FF2B5EF4-FFF2-40B4-BE49-F238E27FC236}">
                    <a16:creationId xmlns:a16="http://schemas.microsoft.com/office/drawing/2014/main" id="{C0B94265-2D61-BB2C-1122-BE885F7D0FB4}"/>
                  </a:ext>
                </a:extLst>
              </p:cNvPr>
              <p:cNvSpPr/>
              <p:nvPr/>
            </p:nvSpPr>
            <p:spPr>
              <a:xfrm>
                <a:off x="9792691" y="4238649"/>
                <a:ext cx="141907" cy="370290"/>
              </a:xfrm>
              <a:prstGeom prst="rect">
                <a:avLst/>
              </a:prstGeom>
              <a:solidFill>
                <a:srgbClr val="ABABAB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V</a:t>
                </a:r>
                <a:endParaRPr lang="zh-CN" altLang="en-US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5" name="箭头: 右 484">
                <a:extLst>
                  <a:ext uri="{FF2B5EF4-FFF2-40B4-BE49-F238E27FC236}">
                    <a16:creationId xmlns:a16="http://schemas.microsoft.com/office/drawing/2014/main" id="{E3518876-2ADE-102E-4CA6-F0AE27A49C2F}"/>
                  </a:ext>
                </a:extLst>
              </p:cNvPr>
              <p:cNvSpPr/>
              <p:nvPr/>
            </p:nvSpPr>
            <p:spPr>
              <a:xfrm rot="10800000">
                <a:off x="9164257" y="3490871"/>
                <a:ext cx="889995" cy="169999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86" name="箭头: 右 485">
                <a:extLst>
                  <a:ext uri="{FF2B5EF4-FFF2-40B4-BE49-F238E27FC236}">
                    <a16:creationId xmlns:a16="http://schemas.microsoft.com/office/drawing/2014/main" id="{141AB009-A575-6E49-91EB-3A5D04FBAECC}"/>
                  </a:ext>
                </a:extLst>
              </p:cNvPr>
              <p:cNvSpPr/>
              <p:nvPr/>
            </p:nvSpPr>
            <p:spPr>
              <a:xfrm rot="10800000">
                <a:off x="9164257" y="4441643"/>
                <a:ext cx="889995" cy="169999"/>
              </a:xfrm>
              <a:prstGeom prst="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451D146-E0AD-428E-A497-ECC27C2C5649}"/>
                </a:ext>
              </a:extLst>
            </p:cNvPr>
            <p:cNvSpPr/>
            <p:nvPr/>
          </p:nvSpPr>
          <p:spPr>
            <a:xfrm>
              <a:off x="10054866" y="4146632"/>
              <a:ext cx="250494" cy="25049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8</a:t>
              </a:r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2F25209-64C2-B358-6117-5289D0D071B9}"/>
              </a:ext>
            </a:extLst>
          </p:cNvPr>
          <p:cNvSpPr txBox="1"/>
          <p:nvPr/>
        </p:nvSpPr>
        <p:spPr>
          <a:xfrm>
            <a:off x="1480164" y="4563870"/>
            <a:ext cx="147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chemeClr val="accent3"/>
                </a:solidFill>
              </a:rPr>
              <a:t>Tiling Scheme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6246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FD2A-F88B-EC3E-73C2-74C486B5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7A7444-1C8E-3DF0-C533-A3FE364EC9D5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de-DE" altLang="zh-CN" sz="3200" dirty="0"/>
              <a:t>Asynchronous FlatAttention</a:t>
            </a:r>
            <a:endParaRPr lang="en-US" altLang="zh-CN" sz="3200" dirty="0"/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159AC4FF-D561-C36B-C722-DB16B88C886E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9774556" cy="203904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 To further improve utilization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Using </a:t>
            </a:r>
            <a:r>
              <a:rPr lang="en-US" altLang="zh-CN" sz="1977" b="1" dirty="0">
                <a:solidFill>
                  <a:schemeClr val="accent3"/>
                </a:solidFill>
              </a:rPr>
              <a:t>asynchronization</a:t>
            </a:r>
            <a:r>
              <a:rPr lang="en-US" altLang="zh-CN" sz="1977" dirty="0"/>
              <a:t> nature of {DMA, Matrix, Vector}  engines invoking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One tile group </a:t>
            </a:r>
            <a:r>
              <a:rPr lang="en-US" altLang="zh-CN" sz="1977" b="1" dirty="0">
                <a:solidFill>
                  <a:schemeClr val="accent3"/>
                </a:solidFill>
              </a:rPr>
              <a:t>dealing with 2 heads concurrently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Overlap the runtime</a:t>
            </a:r>
            <a:r>
              <a:rPr lang="en-US" altLang="zh-CN" sz="1977" dirty="0"/>
              <a:t> of {DMA, Matrix, Vector} engines</a:t>
            </a:r>
            <a:endParaRPr lang="fr-FR" altLang="zh-CN" sz="2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0761FE5-54AB-AD5C-99AD-B27719CE950A}"/>
              </a:ext>
            </a:extLst>
          </p:cNvPr>
          <p:cNvGrpSpPr/>
          <p:nvPr/>
        </p:nvGrpSpPr>
        <p:grpSpPr>
          <a:xfrm>
            <a:off x="497895" y="2724841"/>
            <a:ext cx="11859837" cy="2400701"/>
            <a:chOff x="497895" y="2724841"/>
            <a:chExt cx="11859837" cy="2400701"/>
          </a:xfrm>
        </p:grpSpPr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44981467-4548-A0C2-3CFE-750C1C6A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" r="15202" b="34692"/>
            <a:stretch/>
          </p:blipFill>
          <p:spPr>
            <a:xfrm>
              <a:off x="566746" y="2724841"/>
              <a:ext cx="8076511" cy="2400701"/>
            </a:xfrm>
            <a:prstGeom prst="rect">
              <a:avLst/>
            </a:prstGeom>
          </p:spPr>
        </p:pic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736C7CA-578C-8620-7E85-A1D65C7E0283}"/>
                </a:ext>
              </a:extLst>
            </p:cNvPr>
            <p:cNvSpPr/>
            <p:nvPr/>
          </p:nvSpPr>
          <p:spPr>
            <a:xfrm>
              <a:off x="10870076" y="3677266"/>
              <a:ext cx="16241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D812B457-C7F7-DDB7-4659-FF62C5873A75}"/>
                </a:ext>
              </a:extLst>
            </p:cNvPr>
            <p:cNvSpPr/>
            <p:nvPr/>
          </p:nvSpPr>
          <p:spPr>
            <a:xfrm>
              <a:off x="10873718" y="4055846"/>
              <a:ext cx="359505" cy="35045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EDB24114-E7D1-E36B-3563-98E9735D5B12}"/>
                </a:ext>
              </a:extLst>
            </p:cNvPr>
            <p:cNvSpPr/>
            <p:nvPr/>
          </p:nvSpPr>
          <p:spPr>
            <a:xfrm>
              <a:off x="11261288" y="3857712"/>
              <a:ext cx="359505" cy="17000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3E2FB708-F5E7-4221-34E1-03189727D5CF}"/>
                </a:ext>
              </a:extLst>
            </p:cNvPr>
            <p:cNvSpPr/>
            <p:nvPr/>
          </p:nvSpPr>
          <p:spPr>
            <a:xfrm>
              <a:off x="11065485" y="3677266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67F25D40-62C1-3A83-3662-1AA9627E7200}"/>
                </a:ext>
              </a:extLst>
            </p:cNvPr>
            <p:cNvCxnSpPr/>
            <p:nvPr/>
          </p:nvCxnSpPr>
          <p:spPr>
            <a:xfrm>
              <a:off x="11287640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54907E1D-7B60-E272-D245-0FBD3396BF90}"/>
                </a:ext>
              </a:extLst>
            </p:cNvPr>
            <p:cNvCxnSpPr/>
            <p:nvPr/>
          </p:nvCxnSpPr>
          <p:spPr>
            <a:xfrm>
              <a:off x="11367809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1A3ED573-65C7-E53A-7064-2AEE702A328C}"/>
                </a:ext>
              </a:extLst>
            </p:cNvPr>
            <p:cNvCxnSpPr/>
            <p:nvPr/>
          </p:nvCxnSpPr>
          <p:spPr>
            <a:xfrm>
              <a:off x="11447978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EF7E89EA-F143-FDDF-0C57-8A090CCDFD3A}"/>
                </a:ext>
              </a:extLst>
            </p:cNvPr>
            <p:cNvCxnSpPr/>
            <p:nvPr/>
          </p:nvCxnSpPr>
          <p:spPr>
            <a:xfrm>
              <a:off x="11528147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91850149-C555-EB10-EF10-5FD6BB4D3356}"/>
                </a:ext>
              </a:extLst>
            </p:cNvPr>
            <p:cNvCxnSpPr/>
            <p:nvPr/>
          </p:nvCxnSpPr>
          <p:spPr>
            <a:xfrm>
              <a:off x="11608316" y="4055846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F6FEFC12-4C16-418E-6259-4D9C50BD382D}"/>
                </a:ext>
              </a:extLst>
            </p:cNvPr>
            <p:cNvSpPr txBox="1"/>
            <p:nvPr/>
          </p:nvSpPr>
          <p:spPr>
            <a:xfrm>
              <a:off x="11082841" y="4329000"/>
              <a:ext cx="7749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 l e l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 </a:t>
              </a:r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</a:t>
              </a:r>
              <a:endParaRPr lang="zh-CN" altLang="en-US" sz="1100" baseline="-25000" dirty="0"/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E07848DF-D162-6170-7B7E-F5CB18A5D02C}"/>
                </a:ext>
              </a:extLst>
            </p:cNvPr>
            <p:cNvSpPr txBox="1"/>
            <p:nvPr/>
          </p:nvSpPr>
          <p:spPr>
            <a:xfrm>
              <a:off x="8643257" y="3703387"/>
              <a:ext cx="2182324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latin typeface="Arial Narrow" panose="020B0604020202020204" pitchFamily="34" charset="0"/>
                </a:rPr>
                <a:t>Naïve FlatAttention</a:t>
              </a:r>
              <a:endParaRPr lang="zh-CN" altLang="en-US" sz="2800" baseline="-25000" dirty="0"/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6BF81AEA-DB65-17C6-959A-4ECDFD9CC5CB}"/>
                </a:ext>
              </a:extLst>
            </p:cNvPr>
            <p:cNvSpPr txBox="1"/>
            <p:nvPr/>
          </p:nvSpPr>
          <p:spPr>
            <a:xfrm>
              <a:off x="11702239" y="3772059"/>
              <a:ext cx="655493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latin typeface="Arial Narrow" panose="020B0604020202020204" pitchFamily="34" charset="0"/>
                </a:rPr>
                <a:t>x1</a:t>
              </a:r>
              <a:endParaRPr lang="zh-CN" altLang="en-US" sz="2800" baseline="-25000" dirty="0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40E02A90-9742-3003-9EE4-85F8A526217D}"/>
                </a:ext>
              </a:extLst>
            </p:cNvPr>
            <p:cNvSpPr/>
            <p:nvPr/>
          </p:nvSpPr>
          <p:spPr>
            <a:xfrm>
              <a:off x="11639870" y="3677266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1E5826-206B-1C99-4F7D-A1D83ACE3D0A}"/>
                </a:ext>
              </a:extLst>
            </p:cNvPr>
            <p:cNvSpPr/>
            <p:nvPr/>
          </p:nvSpPr>
          <p:spPr>
            <a:xfrm>
              <a:off x="544987" y="2830286"/>
              <a:ext cx="565357" cy="1027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8E0B77B-2246-8DB8-0AE0-7810DF3DB67A}"/>
                </a:ext>
              </a:extLst>
            </p:cNvPr>
            <p:cNvSpPr txBox="1"/>
            <p:nvPr/>
          </p:nvSpPr>
          <p:spPr>
            <a:xfrm>
              <a:off x="497896" y="2890131"/>
              <a:ext cx="7545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DMA</a:t>
              </a:r>
              <a:endParaRPr lang="zh-CN" altLang="en-US" sz="1200" baseline="-25000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4D7ACD-C7E1-6C58-ABF1-EE1E78FBA98A}"/>
                </a:ext>
              </a:extLst>
            </p:cNvPr>
            <p:cNvSpPr txBox="1"/>
            <p:nvPr/>
          </p:nvSpPr>
          <p:spPr>
            <a:xfrm>
              <a:off x="497895" y="3145124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Matrix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3DD384-D812-5B3E-2BEB-C47B39CB06B5}"/>
                </a:ext>
              </a:extLst>
            </p:cNvPr>
            <p:cNvSpPr txBox="1"/>
            <p:nvPr/>
          </p:nvSpPr>
          <p:spPr>
            <a:xfrm>
              <a:off x="518609" y="3435596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Vector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C77626-251C-E700-8BA6-040B96301BD5}"/>
              </a:ext>
            </a:extLst>
          </p:cNvPr>
          <p:cNvGrpSpPr/>
          <p:nvPr/>
        </p:nvGrpSpPr>
        <p:grpSpPr>
          <a:xfrm>
            <a:off x="497895" y="5357082"/>
            <a:ext cx="11844152" cy="1173990"/>
            <a:chOff x="497895" y="5357082"/>
            <a:chExt cx="11844152" cy="1173990"/>
          </a:xfrm>
        </p:grpSpPr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46778396-D87C-9DE9-75D4-58D6D8F8384D}"/>
                </a:ext>
              </a:extLst>
            </p:cNvPr>
            <p:cNvSpPr/>
            <p:nvPr/>
          </p:nvSpPr>
          <p:spPr>
            <a:xfrm>
              <a:off x="10870076" y="5605347"/>
              <a:ext cx="16241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98CA87BA-2FDE-27EC-D20E-F806B63B7B13}"/>
                </a:ext>
              </a:extLst>
            </p:cNvPr>
            <p:cNvSpPr/>
            <p:nvPr/>
          </p:nvSpPr>
          <p:spPr>
            <a:xfrm>
              <a:off x="10873718" y="5983927"/>
              <a:ext cx="359505" cy="35045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Att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A2818E4F-D6A7-3711-DAD4-84880307C01A}"/>
                </a:ext>
              </a:extLst>
            </p:cNvPr>
            <p:cNvSpPr/>
            <p:nvPr/>
          </p:nvSpPr>
          <p:spPr>
            <a:xfrm>
              <a:off x="11261288" y="5785793"/>
              <a:ext cx="359505" cy="17000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K</a:t>
              </a:r>
              <a:r>
                <a:rPr lang="en-US" altLang="zh-CN" sz="1400" b="1" i="0" cap="none" spc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</a:t>
              </a:r>
              <a:endParaRPr lang="zh-CN" altLang="en-US" sz="1400" b="1" i="0" cap="none" spc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3EBB6147-2E17-4DD8-9511-7B48E3DD29B5}"/>
                </a:ext>
              </a:extLst>
            </p:cNvPr>
            <p:cNvSpPr/>
            <p:nvPr/>
          </p:nvSpPr>
          <p:spPr>
            <a:xfrm>
              <a:off x="11065485" y="5605347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Q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DD0ECEAB-49B0-5DB3-D696-868A0E551333}"/>
                </a:ext>
              </a:extLst>
            </p:cNvPr>
            <p:cNvCxnSpPr/>
            <p:nvPr/>
          </p:nvCxnSpPr>
          <p:spPr>
            <a:xfrm>
              <a:off x="11287640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C96CC0E5-A5F7-270E-E286-CF4C344E29DF}"/>
                </a:ext>
              </a:extLst>
            </p:cNvPr>
            <p:cNvCxnSpPr/>
            <p:nvPr/>
          </p:nvCxnSpPr>
          <p:spPr>
            <a:xfrm>
              <a:off x="11367809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AF8EC307-3603-70C0-7FE2-491C35DAD27A}"/>
                </a:ext>
              </a:extLst>
            </p:cNvPr>
            <p:cNvCxnSpPr/>
            <p:nvPr/>
          </p:nvCxnSpPr>
          <p:spPr>
            <a:xfrm>
              <a:off x="11447978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06AC1AF9-4892-5EF5-48D3-CDEAA3EC1F2C}"/>
                </a:ext>
              </a:extLst>
            </p:cNvPr>
            <p:cNvCxnSpPr/>
            <p:nvPr/>
          </p:nvCxnSpPr>
          <p:spPr>
            <a:xfrm>
              <a:off x="11528147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CB718989-F14A-038E-FD38-49B6900C0094}"/>
                </a:ext>
              </a:extLst>
            </p:cNvPr>
            <p:cNvCxnSpPr/>
            <p:nvPr/>
          </p:nvCxnSpPr>
          <p:spPr>
            <a:xfrm>
              <a:off x="11608316" y="5983927"/>
              <a:ext cx="0" cy="350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51CA4D61-B245-3A10-F4F1-A837F7FA8C56}"/>
                </a:ext>
              </a:extLst>
            </p:cNvPr>
            <p:cNvSpPr txBox="1"/>
            <p:nvPr/>
          </p:nvSpPr>
          <p:spPr>
            <a:xfrm>
              <a:off x="11082841" y="6257081"/>
              <a:ext cx="7749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 l e l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 </a:t>
              </a:r>
              <a:r>
                <a:rPr lang="en-US" altLang="zh-CN" sz="11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</a:t>
              </a:r>
              <a:r>
                <a:rPr lang="en-US" altLang="zh-CN" sz="1100" b="1" i="0" cap="none" spc="0" baseline="-2500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-1</a:t>
              </a:r>
              <a:endParaRPr lang="zh-CN" altLang="en-US" sz="1100" baseline="-25000" dirty="0"/>
            </a:p>
          </p:txBody>
        </p: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DBCC5973-2DD8-EF62-6229-2B9E73A24317}"/>
                </a:ext>
              </a:extLst>
            </p:cNvPr>
            <p:cNvSpPr txBox="1"/>
            <p:nvPr/>
          </p:nvSpPr>
          <p:spPr>
            <a:xfrm>
              <a:off x="11686554" y="5708170"/>
              <a:ext cx="655493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latin typeface="Arial Narrow" panose="020B0604020202020204" pitchFamily="34" charset="0"/>
                </a:rPr>
                <a:t>x2</a:t>
              </a:r>
              <a:endParaRPr lang="zh-CN" altLang="en-US" sz="2800" baseline="-25000" dirty="0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0B80940E-C4E3-00F7-8E18-5FB34C36E017}"/>
                </a:ext>
              </a:extLst>
            </p:cNvPr>
            <p:cNvSpPr/>
            <p:nvPr/>
          </p:nvSpPr>
          <p:spPr>
            <a:xfrm>
              <a:off x="11639870" y="5605347"/>
              <a:ext cx="170953" cy="350449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</a:t>
              </a:r>
              <a:endParaRPr lang="zh-CN" altLang="en-US" sz="14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DB8172C5-8B50-076D-9D59-4CCF1215E544}"/>
                </a:ext>
              </a:extLst>
            </p:cNvPr>
            <p:cNvSpPr txBox="1"/>
            <p:nvPr/>
          </p:nvSpPr>
          <p:spPr>
            <a:xfrm>
              <a:off x="8799352" y="5549552"/>
              <a:ext cx="1648660" cy="6668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baseline="-25000" dirty="0">
                  <a:solidFill>
                    <a:schemeClr val="accent3"/>
                  </a:solidFill>
                  <a:latin typeface="Arial Narrow" panose="020B0604020202020204" pitchFamily="34" charset="0"/>
                </a:rPr>
                <a:t>Asynchronous FlatAttention</a:t>
              </a:r>
              <a:endParaRPr lang="zh-CN" altLang="en-US" sz="2800" baseline="-25000" dirty="0">
                <a:solidFill>
                  <a:schemeClr val="accent3"/>
                </a:solidFill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200BC50-ACBF-4F86-CCFE-BC9A2808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39" t="74215" r="15201"/>
            <a:stretch/>
          </p:blipFill>
          <p:spPr>
            <a:xfrm>
              <a:off x="1066800" y="5509526"/>
              <a:ext cx="7567899" cy="94785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F464CD-FDAE-63B9-97E9-32026ADD569D}"/>
                </a:ext>
              </a:extLst>
            </p:cNvPr>
            <p:cNvSpPr/>
            <p:nvPr/>
          </p:nvSpPr>
          <p:spPr>
            <a:xfrm>
              <a:off x="544987" y="5357082"/>
              <a:ext cx="565357" cy="1027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40CE6FC-C169-D5DC-B084-355B9617FB86}"/>
                </a:ext>
              </a:extLst>
            </p:cNvPr>
            <p:cNvSpPr/>
            <p:nvPr/>
          </p:nvSpPr>
          <p:spPr>
            <a:xfrm>
              <a:off x="544987" y="5503646"/>
              <a:ext cx="565357" cy="1027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808CE28-E85C-E010-83A7-2558F9865689}"/>
                </a:ext>
              </a:extLst>
            </p:cNvPr>
            <p:cNvSpPr txBox="1"/>
            <p:nvPr/>
          </p:nvSpPr>
          <p:spPr>
            <a:xfrm>
              <a:off x="497896" y="5563491"/>
              <a:ext cx="7545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DMA</a:t>
              </a:r>
              <a:endParaRPr lang="zh-CN" altLang="en-US" sz="1200" baseline="-250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54A29EE-5114-83E6-6447-AB77560A7646}"/>
                </a:ext>
              </a:extLst>
            </p:cNvPr>
            <p:cNvSpPr txBox="1"/>
            <p:nvPr/>
          </p:nvSpPr>
          <p:spPr>
            <a:xfrm>
              <a:off x="497895" y="5818484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Matrix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F254AF-9382-BC4E-308F-9C842832FAC0}"/>
                </a:ext>
              </a:extLst>
            </p:cNvPr>
            <p:cNvSpPr txBox="1"/>
            <p:nvPr/>
          </p:nvSpPr>
          <p:spPr>
            <a:xfrm>
              <a:off x="518609" y="6108956"/>
              <a:ext cx="75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i="0" cap="none" spc="0" dirty="0">
                  <a:ln>
                    <a:noFill/>
                  </a:ln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Vector</a:t>
              </a:r>
            </a:p>
            <a:p>
              <a:pPr algn="ctr"/>
              <a:r>
                <a:rPr lang="en-US" altLang="zh-CN" sz="1200" b="1" baseline="30000" dirty="0">
                  <a:latin typeface="Arial Narrow" panose="020B0604020202020204" pitchFamily="34" charset="0"/>
                </a:rPr>
                <a:t>Engine</a:t>
              </a:r>
              <a:endParaRPr lang="zh-CN" altLang="en-US" sz="12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EDAC-978D-650A-843E-9BC73CCD5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3CB9EF-4D1E-97B5-6F5E-10563E387C2C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FlashAttention vs. FlatAttention </a:t>
            </a: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A7CFC756-40FB-DDEA-8047-A2242C2BCC8A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5855699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/>
              <a:t> </a:t>
            </a:r>
            <a:r>
              <a:rPr lang="en-US" altLang="zh-CN" sz="2400" dirty="0"/>
              <a:t>Compare different MHA implementations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/>
              <a:t>FlashAttention-2</a:t>
            </a:r>
            <a:r>
              <a:rPr lang="en-US" altLang="zh-CN" sz="1977" dirty="0"/>
              <a:t>(</a:t>
            </a:r>
            <a:r>
              <a:rPr lang="en-US" altLang="zh-CN" sz="1977" b="1" i="1" dirty="0"/>
              <a:t>FA-2</a:t>
            </a:r>
            <a:r>
              <a:rPr lang="en-US" altLang="zh-CN" sz="1977" dirty="0"/>
              <a:t>) and </a:t>
            </a:r>
            <a:r>
              <a:rPr lang="en-US" altLang="zh-CN" sz="1977" b="1" dirty="0"/>
              <a:t>FlashAttention-3</a:t>
            </a:r>
            <a:r>
              <a:rPr lang="en-US" altLang="zh-CN" sz="1977" dirty="0"/>
              <a:t> (</a:t>
            </a:r>
            <a:r>
              <a:rPr lang="en-US" altLang="zh-CN" sz="1977" b="1" i="1" dirty="0"/>
              <a:t>FA-3</a:t>
            </a:r>
            <a:r>
              <a:rPr lang="en-US" altLang="zh-CN" sz="1977" dirty="0"/>
              <a:t>)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/>
              <a:t>Naïve FlatAttention </a:t>
            </a:r>
            <a:r>
              <a:rPr lang="en-US" altLang="zh-CN" sz="1977" dirty="0"/>
              <a:t>without (</a:t>
            </a:r>
            <a:r>
              <a:rPr lang="en-US" altLang="zh-CN" sz="1977" b="1" i="1" dirty="0"/>
              <a:t>Flat</a:t>
            </a:r>
            <a:r>
              <a:rPr lang="en-US" altLang="zh-CN" sz="1977" dirty="0"/>
              <a:t>) and with (</a:t>
            </a:r>
            <a:r>
              <a:rPr lang="en-US" altLang="zh-CN" sz="1977" b="1" i="1" dirty="0" err="1"/>
              <a:t>FlatColl</a:t>
            </a:r>
            <a:r>
              <a:rPr lang="en-US" altLang="zh-CN" sz="1977" dirty="0"/>
              <a:t>) </a:t>
            </a:r>
            <a:r>
              <a:rPr lang="fr-FR" altLang="zh-CN" sz="1977" dirty="0"/>
              <a:t>Collective primitves on NoC fabric.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/>
              <a:t>Asynchronous FlatAttention </a:t>
            </a:r>
            <a:r>
              <a:rPr lang="en-US" altLang="zh-CN" sz="1977" dirty="0"/>
              <a:t>(</a:t>
            </a:r>
            <a:r>
              <a:rPr lang="en-US" altLang="zh-CN" sz="1977" b="1" i="1" dirty="0" err="1"/>
              <a:t>FlatAsyn</a:t>
            </a:r>
            <a:r>
              <a:rPr lang="en-US" altLang="zh-CN" sz="1977" dirty="0"/>
              <a:t>) with NoC collective primitives</a:t>
            </a:r>
          </a:p>
          <a:p>
            <a:pPr>
              <a:defRPr/>
            </a:pPr>
            <a:r>
              <a:rPr lang="en-US" altLang="zh-CN" sz="2400" dirty="0"/>
              <a:t>With FlatAttention </a:t>
            </a:r>
            <a:r>
              <a:rPr lang="en-US" altLang="zh-CN" sz="2400" b="1" dirty="0"/>
              <a:t>group includes all tiles</a:t>
            </a:r>
          </a:p>
          <a:p>
            <a:pPr>
              <a:defRPr/>
            </a:pPr>
            <a:r>
              <a:rPr lang="fr-FR" altLang="zh-CN" sz="2400" dirty="0"/>
              <a:t>Results</a:t>
            </a:r>
          </a:p>
          <a:p>
            <a:pPr lvl="1">
              <a:defRPr/>
            </a:pPr>
            <a:r>
              <a:rPr lang="en-US" altLang="zh-CN" sz="1977" b="1" dirty="0">
                <a:solidFill>
                  <a:schemeClr val="accent1"/>
                </a:solidFill>
              </a:rPr>
              <a:t>FlashAttention is highly memory-bound</a:t>
            </a:r>
          </a:p>
          <a:p>
            <a:pPr lvl="1"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FlatAttention significantly reduces HBM access</a:t>
            </a:r>
            <a:endParaRPr lang="fr-FR" altLang="zh-CN" sz="1977" b="1" dirty="0">
              <a:solidFill>
                <a:schemeClr val="accent3"/>
              </a:solidFill>
            </a:endParaRPr>
          </a:p>
          <a:p>
            <a:pPr lvl="1">
              <a:defRPr/>
            </a:pPr>
            <a:r>
              <a:rPr lang="fr-FR" altLang="zh-CN" sz="1977" b="1" dirty="0">
                <a:solidFill>
                  <a:schemeClr val="accent3"/>
                </a:solidFill>
              </a:rPr>
              <a:t>NoC supported  collective primitives are essential </a:t>
            </a:r>
            <a:r>
              <a:rPr lang="fr-FR" altLang="zh-CN" sz="1977" dirty="0"/>
              <a:t>to accelerate inter-tile data exchange</a:t>
            </a:r>
          </a:p>
          <a:p>
            <a:pPr lvl="1">
              <a:defRPr/>
            </a:pPr>
            <a:r>
              <a:rPr lang="fr-FR" altLang="zh-CN" sz="1977" dirty="0"/>
              <a:t>With NoC collective primitives + Asynchronous: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Up to </a:t>
            </a:r>
            <a:r>
              <a:rPr lang="en-US" altLang="zh-CN" sz="1765" b="1" dirty="0">
                <a:solidFill>
                  <a:schemeClr val="accent3"/>
                </a:solidFill>
                <a:latin typeface="Calibri Light"/>
              </a:rPr>
              <a:t>89.3% </a:t>
            </a:r>
            <a:r>
              <a:rPr lang="en-US" altLang="zh-CN" sz="1765" b="1" dirty="0" err="1">
                <a:solidFill>
                  <a:schemeClr val="accent3"/>
                </a:solidFill>
                <a:latin typeface="Calibri Light"/>
              </a:rPr>
              <a:t>uti</a:t>
            </a:r>
            <a:r>
              <a:rPr lang="en-US" altLang="zh-CN" sz="1765" dirty="0">
                <a:solidFill>
                  <a:schemeClr val="accent3"/>
                </a:solidFill>
                <a:latin typeface="Calibri Light"/>
              </a:rPr>
              <a:t>, </a:t>
            </a:r>
            <a:r>
              <a:rPr lang="en-US" altLang="zh-CN" sz="1765" b="1" dirty="0">
                <a:solidFill>
                  <a:schemeClr val="accent3"/>
                </a:solidFill>
                <a:latin typeface="Calibri Light"/>
              </a:rPr>
              <a:t>4.1× perf speedup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, </a:t>
            </a:r>
            <a:r>
              <a:rPr lang="en-US" altLang="zh-CN" sz="1765" b="1" dirty="0">
                <a:solidFill>
                  <a:schemeClr val="accent3"/>
                </a:solidFill>
                <a:latin typeface="Calibri Light"/>
              </a:rPr>
              <a:t>16× less HBM traffic</a:t>
            </a:r>
          </a:p>
          <a:p>
            <a:pPr lvl="2">
              <a:defRPr/>
            </a:pPr>
            <a:endParaRPr lang="fr-FR" altLang="zh-CN" sz="1765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4E7B4D-3E79-58AD-287B-D76DE575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823"/>
          <a:stretch/>
        </p:blipFill>
        <p:spPr>
          <a:xfrm>
            <a:off x="6363708" y="2949516"/>
            <a:ext cx="5365350" cy="35601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7BE0AF-8DF4-3C62-ACD7-A8518A637D7C}"/>
              </a:ext>
            </a:extLst>
          </p:cNvPr>
          <p:cNvSpPr/>
          <p:nvPr/>
        </p:nvSpPr>
        <p:spPr>
          <a:xfrm>
            <a:off x="6346276" y="6509656"/>
            <a:ext cx="567267" cy="28786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2F65ED5-64EF-90C0-D214-BD498BA77212}"/>
              </a:ext>
            </a:extLst>
          </p:cNvPr>
          <p:cNvSpPr/>
          <p:nvPr/>
        </p:nvSpPr>
        <p:spPr>
          <a:xfrm>
            <a:off x="6822526" y="3036206"/>
            <a:ext cx="3581400" cy="2520950"/>
          </a:xfrm>
          <a:custGeom>
            <a:avLst/>
            <a:gdLst>
              <a:gd name="connsiteX0" fmla="*/ 1574800 w 3581400"/>
              <a:gd name="connsiteY0" fmla="*/ 0 h 2520950"/>
              <a:gd name="connsiteX1" fmla="*/ 3581400 w 3581400"/>
              <a:gd name="connsiteY1" fmla="*/ 0 h 2520950"/>
              <a:gd name="connsiteX2" fmla="*/ 3581400 w 3581400"/>
              <a:gd name="connsiteY2" fmla="*/ 2520950 h 2520950"/>
              <a:gd name="connsiteX3" fmla="*/ 0 w 3581400"/>
              <a:gd name="connsiteY3" fmla="*/ 2520950 h 2520950"/>
              <a:gd name="connsiteX4" fmla="*/ 0 w 3581400"/>
              <a:gd name="connsiteY4" fmla="*/ 1379936 h 2520950"/>
              <a:gd name="connsiteX5" fmla="*/ 1574800 w 3581400"/>
              <a:gd name="connsiteY5" fmla="*/ 1379936 h 25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400" h="2520950">
                <a:moveTo>
                  <a:pt x="1574800" y="0"/>
                </a:moveTo>
                <a:lnTo>
                  <a:pt x="3581400" y="0"/>
                </a:lnTo>
                <a:lnTo>
                  <a:pt x="3581400" y="2520950"/>
                </a:lnTo>
                <a:lnTo>
                  <a:pt x="0" y="2520950"/>
                </a:lnTo>
                <a:lnTo>
                  <a:pt x="0" y="1379936"/>
                </a:lnTo>
                <a:lnTo>
                  <a:pt x="1574800" y="1379936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26FED1-9935-893B-3C4A-4F627D350D34}"/>
              </a:ext>
            </a:extLst>
          </p:cNvPr>
          <p:cNvSpPr/>
          <p:nvPr/>
        </p:nvSpPr>
        <p:spPr>
          <a:xfrm>
            <a:off x="10403927" y="3036207"/>
            <a:ext cx="152400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645512-B3E1-CAF7-F331-1586AF6BE5A3}"/>
              </a:ext>
            </a:extLst>
          </p:cNvPr>
          <p:cNvSpPr/>
          <p:nvPr/>
        </p:nvSpPr>
        <p:spPr>
          <a:xfrm>
            <a:off x="10556327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50C72E-1889-2C28-08AA-A2DFD8739801}"/>
              </a:ext>
            </a:extLst>
          </p:cNvPr>
          <p:cNvSpPr/>
          <p:nvPr/>
        </p:nvSpPr>
        <p:spPr>
          <a:xfrm>
            <a:off x="10673801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5CFF7A-F483-64FE-428D-96B48AFF938E}"/>
              </a:ext>
            </a:extLst>
          </p:cNvPr>
          <p:cNvSpPr/>
          <p:nvPr/>
        </p:nvSpPr>
        <p:spPr>
          <a:xfrm>
            <a:off x="10792862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957D5F-3E6D-560A-2824-F9DA8F997B60}"/>
              </a:ext>
            </a:extLst>
          </p:cNvPr>
          <p:cNvSpPr/>
          <p:nvPr/>
        </p:nvSpPr>
        <p:spPr>
          <a:xfrm>
            <a:off x="10910126" y="3036207"/>
            <a:ext cx="117474" cy="25209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71C9C-DB21-8921-7595-64C23AFCE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526" y="1180727"/>
            <a:ext cx="4408969" cy="13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E4A4-1D7E-7251-12EF-EC158ED9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96D958-81FC-72DB-2A68-BBB8AE7480A2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>
              <a:defRPr/>
            </a:pPr>
            <a:r>
              <a:rPr lang="en-GB" sz="3200" dirty="0">
                <a:ea typeface="Calibri"/>
                <a:cs typeface="Calibri"/>
                <a:sym typeface="Calibri"/>
              </a:rPr>
              <a:t>M4-WP1-WP2: </a:t>
            </a:r>
            <a:r>
              <a:rPr lang="en-US" altLang="zh-CN" sz="3200" dirty="0"/>
              <a:t>FlashAttention on GH200 vs. FlatAttention on SoftHier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AC7A0-FCBB-8204-E02E-39F98CF4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7196"/>
            <a:ext cx="12192000" cy="332080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10CC8A-8569-D6AB-3201-2BBD7B2B5CF5}"/>
              </a:ext>
            </a:extLst>
          </p:cNvPr>
          <p:cNvSpPr txBox="1">
            <a:spLocks/>
          </p:cNvSpPr>
          <p:nvPr/>
        </p:nvSpPr>
        <p:spPr>
          <a:xfrm>
            <a:off x="316501" y="720436"/>
            <a:ext cx="9418626" cy="281676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/>
              <a:t>Configure SoftHier with the same {FLOPS@FP16, HBM BW} to GH200 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Estimate die area cost from reference RTLs</a:t>
            </a:r>
          </a:p>
          <a:p>
            <a:pPr lvl="1">
              <a:defRPr/>
            </a:pPr>
            <a:r>
              <a:rPr lang="en-US" altLang="zh-CN" sz="2000" b="1" dirty="0">
                <a:solidFill>
                  <a:schemeClr val="accent3"/>
                </a:solidFill>
              </a:rPr>
              <a:t>1.8x die size reduction to GH200 </a:t>
            </a:r>
            <a:r>
              <a:rPr lang="en-US" altLang="zh-CN" sz="2000" dirty="0">
                <a:solidFill>
                  <a:srgbClr val="000000"/>
                </a:solidFill>
              </a:rPr>
              <a:t>(TSMC 5nm)</a:t>
            </a:r>
          </a:p>
          <a:p>
            <a:pPr>
              <a:defRPr/>
            </a:pPr>
            <a:r>
              <a:rPr lang="en-US" altLang="zh-CN" sz="2400" dirty="0"/>
              <a:t>Generalize FlatAttention to variants like GQA &amp; MLA</a:t>
            </a:r>
          </a:p>
          <a:p>
            <a:pPr lvl="1">
              <a:defRPr/>
            </a:pPr>
            <a:r>
              <a:rPr lang="en-US" altLang="zh-CN" sz="1977" b="1" dirty="0"/>
              <a:t>C</a:t>
            </a:r>
            <a:r>
              <a:rPr lang="en-US" altLang="zh-CN" sz="1977" dirty="0"/>
              <a:t>: compute-bound and </a:t>
            </a:r>
            <a:r>
              <a:rPr lang="en-US" altLang="zh-CN" sz="1977" dirty="0" err="1"/>
              <a:t>uti</a:t>
            </a:r>
            <a:r>
              <a:rPr lang="en-US" altLang="zh-CN" sz="1977" dirty="0"/>
              <a:t>; </a:t>
            </a:r>
            <a:r>
              <a:rPr lang="en-US" altLang="zh-CN" sz="1977" b="1" dirty="0"/>
              <a:t>M</a:t>
            </a:r>
            <a:r>
              <a:rPr lang="en-US" altLang="zh-CN" sz="1977" dirty="0"/>
              <a:t>: memory-bound and BW </a:t>
            </a:r>
            <a:r>
              <a:rPr lang="en-US" altLang="zh-CN" sz="1977" dirty="0" err="1"/>
              <a:t>uti</a:t>
            </a:r>
            <a:endParaRPr lang="en-US" altLang="zh-CN" sz="1977" dirty="0"/>
          </a:p>
          <a:p>
            <a:pPr lvl="1">
              <a:defRPr/>
            </a:pPr>
            <a:r>
              <a:rPr lang="en-US" altLang="zh-CN" sz="1977" dirty="0"/>
              <a:t> Avg {</a:t>
            </a:r>
            <a:r>
              <a:rPr lang="en-US" altLang="zh-CN" sz="1977" b="1" dirty="0">
                <a:solidFill>
                  <a:schemeClr val="accent3"/>
                </a:solidFill>
              </a:rPr>
              <a:t>C: 86%,M:78%</a:t>
            </a:r>
            <a:r>
              <a:rPr lang="en-US" altLang="zh-CN" sz="1977" dirty="0"/>
              <a:t>}, Avg </a:t>
            </a:r>
            <a:r>
              <a:rPr lang="en-US" altLang="zh-CN" sz="1977" b="1" dirty="0">
                <a:solidFill>
                  <a:schemeClr val="accent3"/>
                </a:solidFill>
              </a:rPr>
              <a:t>1.9x</a:t>
            </a:r>
            <a:r>
              <a:rPr lang="en-US" altLang="zh-CN" sz="1977" dirty="0"/>
              <a:t> speedup to solution on GH200</a:t>
            </a:r>
          </a:p>
        </p:txBody>
      </p:sp>
      <p:pic>
        <p:nvPicPr>
          <p:cNvPr id="5" name="图片 10">
            <a:extLst>
              <a:ext uri="{FF2B5EF4-FFF2-40B4-BE49-F238E27FC236}">
                <a16:creationId xmlns:a16="http://schemas.microsoft.com/office/drawing/2014/main" id="{BB3CDB4C-7DFB-CD28-F10C-C24AF9A47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073" y="2606394"/>
            <a:ext cx="4641272" cy="822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004E1-55A0-D007-1B57-C36109D1E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071" y="1188278"/>
            <a:ext cx="4641273" cy="13346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327783-4E77-335D-69CC-D8CFAE6D598F}"/>
              </a:ext>
            </a:extLst>
          </p:cNvPr>
          <p:cNvSpPr/>
          <p:nvPr/>
        </p:nvSpPr>
        <p:spPr>
          <a:xfrm>
            <a:off x="1202079" y="4881520"/>
            <a:ext cx="893422" cy="316077"/>
          </a:xfrm>
          <a:prstGeom prst="roundRect">
            <a:avLst/>
          </a:prstGeom>
          <a:solidFill>
            <a:srgbClr val="A832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Prefill MHA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BBC409-E625-2E21-8160-BC81DA2F0658}"/>
              </a:ext>
            </a:extLst>
          </p:cNvPr>
          <p:cNvSpPr/>
          <p:nvPr/>
        </p:nvSpPr>
        <p:spPr>
          <a:xfrm>
            <a:off x="3298868" y="4881520"/>
            <a:ext cx="1057232" cy="3160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MHA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61EA36-59E7-C09B-4BDE-9141281005D6}"/>
              </a:ext>
            </a:extLst>
          </p:cNvPr>
          <p:cNvCxnSpPr/>
          <p:nvPr/>
        </p:nvCxnSpPr>
        <p:spPr>
          <a:xfrm>
            <a:off x="2493435" y="3733800"/>
            <a:ext cx="0" cy="215476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57964E-79A3-C23E-B5CA-66B064762B99}"/>
              </a:ext>
            </a:extLst>
          </p:cNvPr>
          <p:cNvCxnSpPr/>
          <p:nvPr/>
        </p:nvCxnSpPr>
        <p:spPr>
          <a:xfrm>
            <a:off x="5355168" y="3733800"/>
            <a:ext cx="0" cy="215476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E68547-26A0-CABF-B395-365B2BD32735}"/>
              </a:ext>
            </a:extLst>
          </p:cNvPr>
          <p:cNvCxnSpPr/>
          <p:nvPr/>
        </p:nvCxnSpPr>
        <p:spPr>
          <a:xfrm>
            <a:off x="8496302" y="3733800"/>
            <a:ext cx="0" cy="2154767"/>
          </a:xfrm>
          <a:prstGeom prst="line">
            <a:avLst/>
          </a:prstGeom>
          <a:ln w="12700"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838C5A-8071-CEEF-996F-AC27E93DEDD5}"/>
              </a:ext>
            </a:extLst>
          </p:cNvPr>
          <p:cNvSpPr/>
          <p:nvPr/>
        </p:nvSpPr>
        <p:spPr>
          <a:xfrm>
            <a:off x="7044817" y="4881520"/>
            <a:ext cx="1057232" cy="3160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GQA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7C7370-6FEB-7791-CE51-6ECF6765C3A6}"/>
              </a:ext>
            </a:extLst>
          </p:cNvPr>
          <p:cNvSpPr/>
          <p:nvPr/>
        </p:nvSpPr>
        <p:spPr>
          <a:xfrm>
            <a:off x="9553067" y="4881520"/>
            <a:ext cx="1057232" cy="3160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Decode MLA</a:t>
            </a:r>
            <a:endParaRPr lang="en-CH" sz="14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18F7-DE2C-5D94-7F48-99FE3876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E2AC03-6072-FAAC-3B9F-7DB833D974E4}"/>
              </a:ext>
            </a:extLst>
          </p:cNvPr>
          <p:cNvSpPr txBox="1">
            <a:spLocks/>
          </p:cNvSpPr>
          <p:nvPr/>
        </p:nvSpPr>
        <p:spPr>
          <a:xfrm>
            <a:off x="299159" y="170442"/>
            <a:ext cx="11638751" cy="62084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defTabSz="864007">
              <a:defRPr/>
            </a:pPr>
            <a:r>
              <a:rPr lang="en-US" altLang="zh-CN" dirty="0"/>
              <a:t>Introduction to SoftHier Project</a:t>
            </a:r>
            <a:endParaRPr lang="en-US" spc="-99" dirty="0">
              <a:solidFill>
                <a:srgbClr val="168638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DC93-1053-4101-9ECB-556ADBD37267}"/>
              </a:ext>
            </a:extLst>
          </p:cNvPr>
          <p:cNvSpPr txBox="1">
            <a:spLocks/>
          </p:cNvSpPr>
          <p:nvPr/>
        </p:nvSpPr>
        <p:spPr>
          <a:xfrm>
            <a:off x="316589" y="750643"/>
            <a:ext cx="11875318" cy="2881000"/>
          </a:xfrm>
          <a:prstGeom prst="rect">
            <a:avLst/>
          </a:prstGeom>
        </p:spPr>
        <p:txBody>
          <a:bodyPr vert="horz" lIns="0" tIns="46800" rIns="0" bIns="45719" rtlCol="0" anchor="t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425" indent="-304425" defTabSz="761966">
              <a:lnSpc>
                <a:spcPts val="2700"/>
              </a:lnSpc>
              <a:defRPr/>
            </a:pPr>
            <a:r>
              <a:rPr lang="en-US" altLang="zh-CN" sz="2381" b="1" dirty="0">
                <a:ea typeface="Roboto Light"/>
                <a:cs typeface="Roboto Light"/>
              </a:rPr>
              <a:t>End of Dennard Scaling</a:t>
            </a:r>
            <a:endParaRPr lang="zh-CN" altLang="en-US" sz="2381" dirty="0">
              <a:cs typeface="Roboto Light"/>
            </a:endParaRP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dirty="0">
                <a:ea typeface="Roboto Light"/>
                <a:cs typeface="Roboto Light"/>
              </a:rPr>
              <a:t>Leads to </a:t>
            </a:r>
            <a:r>
              <a:rPr lang="en-US" altLang="zh-CN" sz="1799" b="1" dirty="0">
                <a:ea typeface="Roboto Light"/>
                <a:cs typeface="Roboto Light"/>
              </a:rPr>
              <a:t>"power wall"</a:t>
            </a:r>
            <a:r>
              <a:rPr lang="en-US" altLang="zh-CN" sz="1799" dirty="0">
                <a:ea typeface="Roboto Light"/>
                <a:cs typeface="Roboto Light"/>
              </a:rPr>
              <a:t> across computing systems, from mobile to supercomputers.</a:t>
            </a: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b="1" dirty="0">
                <a:ea typeface="Roboto Light"/>
                <a:cs typeface="Roboto Light"/>
              </a:rPr>
              <a:t>Hardware-software codesign</a:t>
            </a:r>
            <a:r>
              <a:rPr lang="en-US" altLang="zh-CN" sz="1799" dirty="0">
                <a:ea typeface="Roboto Light"/>
                <a:cs typeface="Roboto Light"/>
              </a:rPr>
              <a:t> critical to improving performance under tight power constraints.</a:t>
            </a:r>
          </a:p>
          <a:p>
            <a:pPr marL="321898" indent="-321898">
              <a:lnSpc>
                <a:spcPts val="2700"/>
              </a:lnSpc>
              <a:defRPr/>
            </a:pPr>
            <a:r>
              <a:rPr lang="en-US" altLang="zh-CN" sz="2381" b="1" dirty="0">
                <a:ea typeface="Roboto Light"/>
                <a:cs typeface="Roboto Light"/>
              </a:rPr>
              <a:t>Shift to Massively Parallel Architectures</a:t>
            </a: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dirty="0">
                <a:ea typeface="Roboto Light"/>
                <a:cs typeface="Roboto Light"/>
              </a:rPr>
              <a:t>Scaling to </a:t>
            </a:r>
            <a:r>
              <a:rPr lang="en-US" altLang="zh-CN" sz="1799" b="1" dirty="0">
                <a:ea typeface="Roboto Light"/>
                <a:cs typeface="Roboto Light"/>
              </a:rPr>
              <a:t>thousands of Processing Elements (PEs)</a:t>
            </a:r>
            <a:r>
              <a:rPr lang="en-US" altLang="zh-CN" sz="1799" dirty="0">
                <a:ea typeface="Roboto Light"/>
                <a:cs typeface="Roboto Light"/>
              </a:rPr>
              <a:t> essential for power-efficient performance.</a:t>
            </a:r>
          </a:p>
          <a:p>
            <a:pPr marL="563825" lvl="1" indent="-241255">
              <a:lnSpc>
                <a:spcPts val="2700"/>
              </a:lnSpc>
              <a:defRPr/>
            </a:pPr>
            <a:r>
              <a:rPr lang="en-US" altLang="zh-CN" sz="1799" b="1" dirty="0">
                <a:ea typeface="Roboto Light"/>
                <a:cs typeface="Roboto Light"/>
              </a:rPr>
              <a:t>Embarrassingly parallel workloads</a:t>
            </a:r>
            <a:r>
              <a:rPr lang="en-US" altLang="zh-CN" sz="1799" dirty="0">
                <a:ea typeface="Roboto Light"/>
                <a:cs typeface="Roboto Light"/>
              </a:rPr>
              <a:t> (e.g., Large Language Models) driving the need for </a:t>
            </a:r>
            <a:r>
              <a:rPr lang="en-US" altLang="zh-CN" sz="1799" b="1" dirty="0">
                <a:ea typeface="Roboto Light"/>
                <a:cs typeface="Roboto Light"/>
              </a:rPr>
              <a:t>KiloPE architectures</a:t>
            </a:r>
            <a:r>
              <a:rPr lang="en-US" altLang="zh-CN" sz="1799" dirty="0">
                <a:ea typeface="Roboto Light"/>
                <a:cs typeface="Roboto Light"/>
              </a:rPr>
              <a:t>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FE61C5-E474-1401-E6CA-EB887AB3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CFB2F7-BAA2-6E73-DD11-3370F2C0024B}"/>
              </a:ext>
            </a:extLst>
          </p:cNvPr>
          <p:cNvGrpSpPr/>
          <p:nvPr/>
        </p:nvGrpSpPr>
        <p:grpSpPr>
          <a:xfrm>
            <a:off x="1107936" y="3425381"/>
            <a:ext cx="10715317" cy="3531205"/>
            <a:chOff x="1107936" y="3425381"/>
            <a:chExt cx="10715317" cy="3531205"/>
          </a:xfrm>
        </p:grpSpPr>
        <p:pic>
          <p:nvPicPr>
            <p:cNvPr id="1040" name="Picture 16" descr="What is ChatGPT? • How can ChatGPT help ...">
              <a:extLst>
                <a:ext uri="{FF2B5EF4-FFF2-40B4-BE49-F238E27FC236}">
                  <a16:creationId xmlns:a16="http://schemas.microsoft.com/office/drawing/2014/main" id="{1FE49067-5E6B-2922-AF83-84861392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997" y="4634488"/>
              <a:ext cx="2275918" cy="127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NVIDIA Hopper Architecture In-Depth | NVIDIA Technical Blog">
              <a:extLst>
                <a:ext uri="{FF2B5EF4-FFF2-40B4-BE49-F238E27FC236}">
                  <a16:creationId xmlns:a16="http://schemas.microsoft.com/office/drawing/2014/main" id="{9D7089A6-5176-BA40-6C2C-2C06F62A7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4087" y="3425381"/>
              <a:ext cx="3309166" cy="1477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FCF9BDD-24F0-00DB-496C-69A3D7C4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116"/>
            <a:stretch/>
          </p:blipFill>
          <p:spPr>
            <a:xfrm>
              <a:off x="6553480" y="3425381"/>
              <a:ext cx="1639678" cy="147721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FA21E0-BCFE-2493-37B2-DAB4DB428B5A}"/>
                </a:ext>
              </a:extLst>
            </p:cNvPr>
            <p:cNvSpPr/>
            <p:nvPr/>
          </p:nvSpPr>
          <p:spPr>
            <a:xfrm>
              <a:off x="6863495" y="3843969"/>
              <a:ext cx="873617" cy="52865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05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6799BA4-7D02-050A-D2A9-CA69CB1E4A4A}"/>
                </a:ext>
              </a:extLst>
            </p:cNvPr>
            <p:cNvCxnSpPr/>
            <p:nvPr/>
          </p:nvCxnSpPr>
          <p:spPr>
            <a:xfrm flipV="1">
              <a:off x="7737113" y="3425381"/>
              <a:ext cx="776974" cy="4185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F9B9935-D356-970E-3374-4CCD13000E94}"/>
                </a:ext>
              </a:extLst>
            </p:cNvPr>
            <p:cNvCxnSpPr>
              <a:cxnSpLocks/>
            </p:cNvCxnSpPr>
            <p:nvPr/>
          </p:nvCxnSpPr>
          <p:spPr>
            <a:xfrm>
              <a:off x="7737113" y="4372619"/>
              <a:ext cx="776974" cy="492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32" name="Picture 8" descr="4 Reasons Why Blackhole by Tenstorrent is a RISC-V Marvel for AI  Applications - techovedas">
              <a:extLst>
                <a:ext uri="{FF2B5EF4-FFF2-40B4-BE49-F238E27FC236}">
                  <a16:creationId xmlns:a16="http://schemas.microsoft.com/office/drawing/2014/main" id="{884212E4-0C84-CBAF-33CF-A35C9AE33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0910" y="5114917"/>
              <a:ext cx="1639678" cy="157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enstorrent details its RISC-V packed Blackhole chips • The Register">
              <a:extLst>
                <a:ext uri="{FF2B5EF4-FFF2-40B4-BE49-F238E27FC236}">
                  <a16:creationId xmlns:a16="http://schemas.microsoft.com/office/drawing/2014/main" id="{C482E698-740D-36ED-E194-1549D595B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47" t="25478" r="10222" b="17296"/>
            <a:stretch/>
          </p:blipFill>
          <p:spPr bwMode="auto">
            <a:xfrm>
              <a:off x="9030710" y="5106300"/>
              <a:ext cx="2275918" cy="1589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A68A24E-F2F9-ACAA-1CE4-93DB6B82FED7}"/>
                </a:ext>
              </a:extLst>
            </p:cNvPr>
            <p:cNvSpPr/>
            <p:nvPr/>
          </p:nvSpPr>
          <p:spPr>
            <a:xfrm rot="1552005">
              <a:off x="6935051" y="5454107"/>
              <a:ext cx="873617" cy="52865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05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4ECFA2E3-01D4-209B-2215-CA1C4A96115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487180" y="5153525"/>
              <a:ext cx="1597026" cy="3270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7DBF02C-21E8-80D4-2ED2-B4105D722B5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764905" y="5909002"/>
              <a:ext cx="1319301" cy="7785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38" name="Picture 14" descr="WashU Expert: How DeepSeek changes the ...">
              <a:extLst>
                <a:ext uri="{FF2B5EF4-FFF2-40B4-BE49-F238E27FC236}">
                  <a16:creationId xmlns:a16="http://schemas.microsoft.com/office/drawing/2014/main" id="{64184EB4-2313-FB11-5360-D1C1BAB0A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749" y="3700642"/>
              <a:ext cx="2074411" cy="138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Meta's Llama 4 is Coming Soon">
              <a:extLst>
                <a:ext uri="{FF2B5EF4-FFF2-40B4-BE49-F238E27FC236}">
                  <a16:creationId xmlns:a16="http://schemas.microsoft.com/office/drawing/2014/main" id="{8FDAE691-75A2-97FC-689F-4FCE35720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1F4F9"/>
                </a:clrFrom>
                <a:clrTo>
                  <a:srgbClr val="F1F4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936" y="5263113"/>
              <a:ext cx="3013979" cy="169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792DD13-DA5C-0972-EA3B-3861DE0CB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3338" y="4255337"/>
              <a:ext cx="1639678" cy="34364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0123A61-0D0A-C75B-7A4B-C5AD8A05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EEEFF8"/>
                </a:clrFrom>
                <a:clrTo>
                  <a:srgbClr val="EEEF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53338" y="5718431"/>
              <a:ext cx="1731034" cy="326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80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457800FC-D9D1-CCE8-CD71-A1388E1E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8273C255-02EE-9DF9-24E3-5B38145EAD4A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Full DeepSeek-671B Decoding on SoftHier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51F0B633-AAD9-B00C-9FCD-69E541A1CE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4D58C5-64D3-16D6-AD6D-95AACEB717B7}"/>
              </a:ext>
            </a:extLst>
          </p:cNvPr>
          <p:cNvSpPr txBox="1">
            <a:spLocks/>
          </p:cNvSpPr>
          <p:nvPr/>
        </p:nvSpPr>
        <p:spPr>
          <a:xfrm>
            <a:off x="316500" y="690880"/>
            <a:ext cx="4902719" cy="561848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Workload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Full DeepSeekv3-671B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FP8 Decoding with Multi Token Prediction (MTP) enabled</a:t>
            </a: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Chip Spec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Configure SoftHier with the same {FLOPS@FP8, HBM BW} to GH200</a:t>
            </a:r>
            <a:endParaRPr lang="en-US" altLang="zh-CN" sz="2000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System Spec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64-Chip system to store </a:t>
            </a:r>
            <a:r>
              <a:rPr lang="en-US" altLang="zh-CN" sz="2000" b="1" i="1" dirty="0">
                <a:solidFill>
                  <a:srgbClr val="000000"/>
                </a:solidFill>
              </a:rPr>
              <a:t>671B</a:t>
            </a:r>
            <a:r>
              <a:rPr lang="en-US" altLang="zh-CN" sz="2000" b="1" i="1" dirty="0">
                <a:solidFill>
                  <a:srgbClr val="000000"/>
                </a:solidFill>
                <a:latin typeface="Calibri Light"/>
              </a:rPr>
              <a:t> parameters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Chip2Chip Interconnect in a </a:t>
            </a:r>
            <a:r>
              <a:rPr lang="en-US" altLang="zh-CN" sz="2000" b="1" i="1" dirty="0">
                <a:solidFill>
                  <a:srgbClr val="000000"/>
                </a:solidFill>
                <a:latin typeface="Calibri Light"/>
              </a:rPr>
              <a:t>2D Mesh </a:t>
            </a: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topology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 Light"/>
              </a:rPr>
              <a:t>Chip2Chip Link</a:t>
            </a:r>
          </a:p>
          <a:p>
            <a:pPr lvl="2">
              <a:defRPr/>
            </a:pPr>
            <a:r>
              <a:rPr lang="en-US" altLang="zh-CN" sz="1788" b="1" i="1" dirty="0">
                <a:solidFill>
                  <a:srgbClr val="000000"/>
                </a:solidFill>
                <a:latin typeface="Calibri Light"/>
              </a:rPr>
              <a:t>256ns latency</a:t>
            </a:r>
          </a:p>
          <a:p>
            <a:pPr lvl="2">
              <a:defRPr/>
            </a:pPr>
            <a:r>
              <a:rPr lang="en-US" altLang="zh-CN" sz="1788" b="1" i="1" dirty="0">
                <a:solidFill>
                  <a:srgbClr val="000000"/>
                </a:solidFill>
                <a:latin typeface="Calibri Light"/>
              </a:rPr>
              <a:t>1TB/s bandwidth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C7ACBD-C0B4-611D-FEDA-F113E22BCE86}"/>
              </a:ext>
            </a:extLst>
          </p:cNvPr>
          <p:cNvGrpSpPr/>
          <p:nvPr/>
        </p:nvGrpSpPr>
        <p:grpSpPr>
          <a:xfrm>
            <a:off x="5391784" y="2951722"/>
            <a:ext cx="1408431" cy="1359568"/>
            <a:chOff x="5373369" y="1102507"/>
            <a:chExt cx="1261112" cy="121736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0A64681-7100-7BDE-40C6-EEEE54B8EEC7}"/>
                </a:ext>
              </a:extLst>
            </p:cNvPr>
            <p:cNvSpPr/>
            <p:nvPr/>
          </p:nvSpPr>
          <p:spPr>
            <a:xfrm>
              <a:off x="5373369" y="1102507"/>
              <a:ext cx="1261112" cy="121736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B19E21B-6AA1-2211-68F6-F2D262EDAA2D}"/>
                </a:ext>
              </a:extLst>
            </p:cNvPr>
            <p:cNvSpPr/>
            <p:nvPr/>
          </p:nvSpPr>
          <p:spPr>
            <a:xfrm>
              <a:off x="5499100" y="1455932"/>
              <a:ext cx="1009650" cy="59130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Chip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615CAC0-D680-9C90-99E8-0941FDEA55BE}"/>
                </a:ext>
              </a:extLst>
            </p:cNvPr>
            <p:cNvSpPr/>
            <p:nvPr/>
          </p:nvSpPr>
          <p:spPr>
            <a:xfrm>
              <a:off x="5499100" y="1159934"/>
              <a:ext cx="469900" cy="2624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HBM4</a:t>
              </a:r>
              <a:endParaRPr lang="en-CH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0A768C-4E25-B5C8-DA21-296B92C8E83E}"/>
                </a:ext>
              </a:extLst>
            </p:cNvPr>
            <p:cNvSpPr/>
            <p:nvPr/>
          </p:nvSpPr>
          <p:spPr>
            <a:xfrm>
              <a:off x="6038850" y="1159934"/>
              <a:ext cx="469900" cy="2624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HBM4</a:t>
              </a:r>
              <a:endParaRPr lang="en-CH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239FFA-C2DB-E7AE-F3B6-C5423F9ED2BE}"/>
                </a:ext>
              </a:extLst>
            </p:cNvPr>
            <p:cNvSpPr/>
            <p:nvPr/>
          </p:nvSpPr>
          <p:spPr>
            <a:xfrm>
              <a:off x="5640914" y="2096037"/>
              <a:ext cx="726020" cy="18149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C2C Router</a:t>
              </a:r>
              <a:endParaRPr lang="en-CH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5DC99D-A295-2778-C064-697214C09D47}"/>
                </a:ext>
              </a:extLst>
            </p:cNvPr>
            <p:cNvCxnSpPr>
              <a:cxnSpLocks/>
            </p:cNvCxnSpPr>
            <p:nvPr/>
          </p:nvCxnSpPr>
          <p:spPr>
            <a:xfrm>
              <a:off x="5664200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4A4907-EF3A-B438-28EB-0F0FA41C90C1}"/>
                </a:ext>
              </a:extLst>
            </p:cNvPr>
            <p:cNvCxnSpPr>
              <a:cxnSpLocks/>
            </p:cNvCxnSpPr>
            <p:nvPr/>
          </p:nvCxnSpPr>
          <p:spPr>
            <a:xfrm>
              <a:off x="5814484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62BEDC-8E7C-7878-5936-5FD205C04D36}"/>
                </a:ext>
              </a:extLst>
            </p:cNvPr>
            <p:cNvCxnSpPr>
              <a:cxnSpLocks/>
            </p:cNvCxnSpPr>
            <p:nvPr/>
          </p:nvCxnSpPr>
          <p:spPr>
            <a:xfrm>
              <a:off x="6208184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F5D021-17FD-2AB2-BB9C-552DFA5249DE}"/>
                </a:ext>
              </a:extLst>
            </p:cNvPr>
            <p:cNvCxnSpPr>
              <a:cxnSpLocks/>
            </p:cNvCxnSpPr>
            <p:nvPr/>
          </p:nvCxnSpPr>
          <p:spPr>
            <a:xfrm>
              <a:off x="6358468" y="1376558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5F7623-5F61-B42C-08B6-25E0C06549A4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17" y="1967866"/>
              <a:ext cx="0" cy="158748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709EEF-A33E-50A8-C078-E8B0155DB896}"/>
              </a:ext>
            </a:extLst>
          </p:cNvPr>
          <p:cNvGrpSpPr/>
          <p:nvPr/>
        </p:nvGrpSpPr>
        <p:grpSpPr>
          <a:xfrm>
            <a:off x="7028715" y="2914880"/>
            <a:ext cx="3879216" cy="3772729"/>
            <a:chOff x="6971047" y="2670404"/>
            <a:chExt cx="3879216" cy="3772729"/>
          </a:xfrm>
        </p:grpSpPr>
        <p:sp>
          <p:nvSpPr>
            <p:cNvPr id="821" name="Rectangle: Rounded Corners 820">
              <a:extLst>
                <a:ext uri="{FF2B5EF4-FFF2-40B4-BE49-F238E27FC236}">
                  <a16:creationId xmlns:a16="http://schemas.microsoft.com/office/drawing/2014/main" id="{3646ED44-7DFC-3FD4-91F4-B15136118452}"/>
                </a:ext>
              </a:extLst>
            </p:cNvPr>
            <p:cNvSpPr/>
            <p:nvPr/>
          </p:nvSpPr>
          <p:spPr>
            <a:xfrm>
              <a:off x="6971047" y="2670404"/>
              <a:ext cx="3879216" cy="3772729"/>
            </a:xfrm>
            <a:prstGeom prst="roundRect">
              <a:avLst>
                <a:gd name="adj" fmla="val 575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F0F09791-51A4-983A-ED6F-E07E10C3104B}"/>
                </a:ext>
              </a:extLst>
            </p:cNvPr>
            <p:cNvGrpSpPr/>
            <p:nvPr/>
          </p:nvGrpSpPr>
          <p:grpSpPr>
            <a:xfrm>
              <a:off x="7109880" y="2820336"/>
              <a:ext cx="3623433" cy="3489024"/>
              <a:chOff x="5539084" y="2820336"/>
              <a:chExt cx="3623433" cy="348902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7546CB0-026D-CF8E-D80C-F8DAD5968BF2}"/>
                  </a:ext>
                </a:extLst>
              </p:cNvPr>
              <p:cNvGrpSpPr/>
              <p:nvPr/>
            </p:nvGrpSpPr>
            <p:grpSpPr>
              <a:xfrm>
                <a:off x="5541008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410E3039-1F04-63B6-E5C6-A353EDDF124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BF1C7E7D-677C-90B7-1D44-A88FA928E62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576385B-3694-7F76-6E59-C87AFAA27B6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4B4E4863-5F91-E23E-A579-DDEA34F1789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B2C06D87-5642-2FF3-AF39-7323BEDC2C2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87BDF41-BC02-C44C-0788-7C172C96DB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C1DAE0F-D125-0C0E-B75F-DCEB49EB2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8CC8B69-5008-ACEF-6B60-69CF24D630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1FEA02-C27F-B0E3-0A65-4D877529D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259B3F0-5AE0-6A91-EAF2-EB3A94FB5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E726CEC-2989-BC78-8430-ABFC0A99679D}"/>
                  </a:ext>
                </a:extLst>
              </p:cNvPr>
              <p:cNvGrpSpPr/>
              <p:nvPr/>
            </p:nvGrpSpPr>
            <p:grpSpPr>
              <a:xfrm>
                <a:off x="5541008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37CDDF91-085B-2288-56CB-1846BA4074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3FAD4CEB-200A-D4BB-ABEE-B565CCE8828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96174B49-5D6D-DA26-139F-92AF75509FC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16AAD67-5D7B-17B3-0795-795DD66F24AE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61DFB946-CC69-F5DE-7FD0-AF0F93009590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66ABF7D-EF05-4F3B-2140-97733E8AE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1F45EE2-E909-651E-4BB0-FF0F82244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FAF66D0-3F38-F86B-CC4B-3A38F4F73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50AE5D5-C064-776A-A14D-406A65EF3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CE442EA-F1CB-59AD-4555-1B41C23DF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CB96E4A-A1BA-D3FD-80B2-740CEA2C6729}"/>
                  </a:ext>
                </a:extLst>
              </p:cNvPr>
              <p:cNvGrpSpPr/>
              <p:nvPr/>
            </p:nvGrpSpPr>
            <p:grpSpPr>
              <a:xfrm>
                <a:off x="5541008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38767D79-7C17-4232-DB22-76896F09515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1508679A-5A2C-84EA-F74E-199F9D38F82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E26989D-91C6-E366-56D6-B7C8B240084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09B2D461-84C5-0A1A-8EDF-72227A70F02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BF94BF2D-5483-4A88-4363-04BAA29CFDE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7F3F7A3-9318-0616-B9D0-76CACBF19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D4D061D-44C8-B8CD-4FEE-8CA933B13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A9E6A87-C86F-33DA-64DA-F7542EF0E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EF99CA1-E2B9-4F92-AC0D-DA78FB2F7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1DD545D-FFFD-23F3-BFD5-AE4A8CD81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9244630-0F65-D34C-F26A-F31DFF367947}"/>
                  </a:ext>
                </a:extLst>
              </p:cNvPr>
              <p:cNvGrpSpPr/>
              <p:nvPr/>
            </p:nvGrpSpPr>
            <p:grpSpPr>
              <a:xfrm>
                <a:off x="5541008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D049C8A6-10B0-B841-A536-1B1707515F0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AC0C7BC2-86C2-3160-EFC1-A11E9C02565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D4D02527-6073-0ED1-943B-0EA3817D1D5B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87564330-1E84-8ED4-1257-3972242BFF2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9C8C1879-F308-4CD0-FD25-24032E75FE8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775F34D-3B18-C4DC-C4EE-D826AF095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C435F46-83DD-52EB-C2F6-D8C6D8DE5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12FDEAA-96A7-8F97-94BB-2E4325516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1FD4A7B3-EACC-0348-E144-EFE1308E1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9BE3D98-39F9-1438-C484-83A138B726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91A0D41-C7A3-6983-D875-EFE8527D5626}"/>
                  </a:ext>
                </a:extLst>
              </p:cNvPr>
              <p:cNvGrpSpPr/>
              <p:nvPr/>
            </p:nvGrpSpPr>
            <p:grpSpPr>
              <a:xfrm>
                <a:off x="5541008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9AFD95F0-750A-2253-4922-E633527A5F7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10E93D52-DFC6-96C1-94E1-F7A3F6F54EE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2875D78F-A843-08E2-0262-8B223783B517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B6AF4902-80B1-6A9B-93B4-CBF9F1D149D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DA52223B-F91D-D180-3047-9B6C7C510E7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C871FAE-7606-6A1E-0921-8D991F118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DE16F65-0A8B-6DDF-9AE4-3C73682CE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2DF2747-663A-6268-9536-EB109832F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458496A7-12BC-179C-EB22-0A64F5ACA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74BE899-FB69-5D46-1CF4-0EA4243199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2E38CD6-9736-4264-CDE4-3157B732CD48}"/>
                  </a:ext>
                </a:extLst>
              </p:cNvPr>
              <p:cNvGrpSpPr/>
              <p:nvPr/>
            </p:nvGrpSpPr>
            <p:grpSpPr>
              <a:xfrm>
                <a:off x="5541008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ABEA3BEB-2E5A-0D50-C3AD-50433A3F5AA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FD11ABED-C191-EFF5-2DF0-433F181DC09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C9DAD9C4-23B4-C50B-4ECF-D2A6B91AB1C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3B25CEFD-9687-F279-C725-66939A31CB2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A063D3D0-F707-1CA5-2602-E0BAD0E7DE2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F78BB420-70E4-7235-3981-F7D8B59E2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805E15A-0AB8-8155-C5E7-07501FF23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5320321-3685-311F-18D6-00E650A42C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8D76BFD-15FB-9862-7ACE-240301AF2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20C5129-7DE7-1E3B-D768-82404BFBA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AA23DEB-036C-3E14-EC0B-6CD96ACF227D}"/>
                  </a:ext>
                </a:extLst>
              </p:cNvPr>
              <p:cNvGrpSpPr/>
              <p:nvPr/>
            </p:nvGrpSpPr>
            <p:grpSpPr>
              <a:xfrm>
                <a:off x="5541008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12F398B3-777C-615C-6F29-DF81C050F5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6B730C68-B5FA-563D-BA7C-9DF25133DA9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074C6741-5A76-234D-48BC-3EDC7953D26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07E98CC8-0392-4235-47A4-4F7030DBC00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7165ED28-83EA-3E02-05B9-AA26185C6970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DA7FDEC-332F-3D5F-FB25-143507A3D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9946B20-34D6-A3F7-F089-7B298A095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86AC2CD-5982-DC6F-60EB-EA33C5D9A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5CEE3EE-1A21-BC77-1186-CC281821A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9E0DF2C2-95E3-9982-01F4-58E7E578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B2F1516-798F-BB53-02DA-0ED3B0FDA4FB}"/>
                  </a:ext>
                </a:extLst>
              </p:cNvPr>
              <p:cNvGrpSpPr/>
              <p:nvPr/>
            </p:nvGrpSpPr>
            <p:grpSpPr>
              <a:xfrm>
                <a:off x="5539084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40BF8A46-EC7C-8DE1-0BF2-40168B260F3C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1AD99D13-85C9-B470-079F-854F8ABA47F8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38A89A8F-7284-88D9-66A8-1637B8555DB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FDD50653-BB22-3D9E-4633-09FC81BF27C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2126249E-4073-729F-B96C-795F380FEF22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A3096CA-9A8B-DB01-0DE1-B4686B81A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6F0B6A5-28F1-2411-E270-16F27E45F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315685D8-4C59-0F0E-EABA-CC4B1D41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345ED9-054C-1345-EB85-AE0E80F12B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FE1EC58-9219-9B7A-E1A4-2677E5A5D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F2FC20A-F68B-130F-D218-7D365E3FF8B2}"/>
                  </a:ext>
                </a:extLst>
              </p:cNvPr>
              <p:cNvGrpSpPr/>
              <p:nvPr/>
            </p:nvGrpSpPr>
            <p:grpSpPr>
              <a:xfrm>
                <a:off x="5996620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421A9E12-2A8C-7E3B-3FC5-D468D890269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0459D629-F538-F372-7663-10CB349E4EF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F91DD5A6-5D13-8474-900D-261FD06F2D24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F2620730-6CDF-B83D-7C77-53D8D68ECE4E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28F5A224-3DF2-96AF-7D0C-041CEEABB1AC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248037A-A9A5-B097-ED32-8AA838788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15F0EEB-F563-1116-2CF4-15152039B1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4E7CF83-830F-ADBA-F6FD-0540F2668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371AEB56-879D-4A2C-3573-832B3DF11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4E0591C-DC3A-B2AC-91D7-DB7FDC280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01AB5C8C-DFD2-DA96-14A2-B41A21B03908}"/>
                  </a:ext>
                </a:extLst>
              </p:cNvPr>
              <p:cNvGrpSpPr/>
              <p:nvPr/>
            </p:nvGrpSpPr>
            <p:grpSpPr>
              <a:xfrm>
                <a:off x="6452232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824AE66C-86F7-A345-4F2A-1B0B0DF9992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EE2573ED-6CCB-BC87-B2B6-CEF25049A30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95B5F812-836C-01E5-25E8-9C4AEB7ED21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668BA581-06F2-ADF8-E2CF-5D33BAF0318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CF937FAB-37EF-2C95-AF42-9A9180C80E5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D88F2E01-DB00-B4BC-9F0C-75A39572F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E7EEAB1E-95D8-EB60-7A5E-C3E7B012C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3FB7E84-D4F6-0AA9-27C7-ADD85C3D6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C0EFA30E-D307-1932-EA98-7441BD39C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FB371D2-CB5B-9EF4-ACC7-DD4B1E618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F9865567-1976-8CEE-D873-3F8923690B11}"/>
                  </a:ext>
                </a:extLst>
              </p:cNvPr>
              <p:cNvGrpSpPr/>
              <p:nvPr/>
            </p:nvGrpSpPr>
            <p:grpSpPr>
              <a:xfrm>
                <a:off x="6907844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313468BB-699E-3F94-69E5-60A5E626B19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FD88B8DB-DC22-7D33-5D5B-B688EDD8F1A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E4FC66C3-136B-970E-01FD-7058C24EB07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A36E4251-EAD2-64F0-0051-37BEE8FA743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953A17D4-536E-56B0-67DB-0B48337213C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FDC9A56F-8B6F-BBDD-2693-D17F95F43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A123A3E-BB76-BBD0-5BFC-764172C14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EEC3E82-AC9D-AC7F-494A-C4614A3D4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1DFDABA3-DE7C-22FD-F312-939E6057C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8E39AEFF-EAC7-B3FA-3EB5-30BE1AD7E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22FB7BC-A816-F814-39E1-FA3E27E96DAF}"/>
                  </a:ext>
                </a:extLst>
              </p:cNvPr>
              <p:cNvGrpSpPr/>
              <p:nvPr/>
            </p:nvGrpSpPr>
            <p:grpSpPr>
              <a:xfrm>
                <a:off x="7363456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9D8DA054-E66F-F0EF-E3E8-1E66B25E512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DC80D252-35D7-B8E9-428D-D46F05B8C08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F6497336-FB88-E3CB-FC75-257FEA34F5B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9A865FE5-90DD-1231-FC7E-A2132EF6DF2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C9B4D661-F925-4BAE-F870-C024A82CC62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F1C7A4C6-43D2-B625-4AE6-D943C4F6E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8CC51ABE-8FFE-BCF4-65E0-E2EE1036E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EEAC70D4-C1CA-ACE7-3EB6-8A0D80DA9D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C46CFCC5-DC7D-CB93-A108-B12829DD97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055928F-93A4-05C8-8E44-B825DC004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68D3B3B-5D79-02CE-3344-2312A0F70CB6}"/>
                  </a:ext>
                </a:extLst>
              </p:cNvPr>
              <p:cNvGrpSpPr/>
              <p:nvPr/>
            </p:nvGrpSpPr>
            <p:grpSpPr>
              <a:xfrm>
                <a:off x="7819068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C9A1330A-1D2B-4404-8D32-EA29219C9D00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DAF72845-765C-3BEF-B86D-134DCEE8CAF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6B03FFC5-2FF5-28CA-5566-BA91AF2DE86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ECD9E70D-58B6-A871-B840-C444D210ED7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54070A53-21BF-E735-F855-2B4EFA9C88D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AD096660-F82A-B5E9-A09A-7F9ABBC60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74D1E6C6-90D8-E209-A876-A4CCAF41B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55814939-2C93-5300-CEFB-AC69662CFB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6AF873FF-6C2B-1BF4-09DC-0EEBB4169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83F61545-3148-21F1-AF15-63400B095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ECB63586-3E9B-CD33-B468-BEC200148C35}"/>
                  </a:ext>
                </a:extLst>
              </p:cNvPr>
              <p:cNvGrpSpPr/>
              <p:nvPr/>
            </p:nvGrpSpPr>
            <p:grpSpPr>
              <a:xfrm>
                <a:off x="8274680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0EDE6303-CE78-8AAD-F19B-250396A1C7E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C9E01015-567A-6F63-F40D-57D720E5FC2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8" name="Rectangle: Rounded Corners 177">
                  <a:extLst>
                    <a:ext uri="{FF2B5EF4-FFF2-40B4-BE49-F238E27FC236}">
                      <a16:creationId xmlns:a16="http://schemas.microsoft.com/office/drawing/2014/main" id="{BFC1EE2F-392E-0345-58EF-E2DA4EB5118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F11CEB55-84DB-C065-E32C-05045106D0E7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3FCE708B-AF17-E433-1124-22AA7D11C6F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4AEF03E6-E4EA-9A84-C923-86B8CE1BB1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944C56F-4CEE-8E38-E2DE-60C1F1342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A8274172-59EF-F661-4E22-8C889FC3D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951BBA8E-7DD2-59E5-D728-02F24E538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DAC73FB-0ACA-FE35-ED8D-49D664087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9EB0A818-16CB-E265-367E-FF60FC431873}"/>
                  </a:ext>
                </a:extLst>
              </p:cNvPr>
              <p:cNvGrpSpPr/>
              <p:nvPr/>
            </p:nvGrpSpPr>
            <p:grpSpPr>
              <a:xfrm>
                <a:off x="8730292" y="282033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187" name="Rectangle: Rounded Corners 186">
                  <a:extLst>
                    <a:ext uri="{FF2B5EF4-FFF2-40B4-BE49-F238E27FC236}">
                      <a16:creationId xmlns:a16="http://schemas.microsoft.com/office/drawing/2014/main" id="{F823DB1C-AED6-546E-07ED-BCF55DA6AE55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88" name="Rectangle: Rounded Corners 187">
                  <a:extLst>
                    <a:ext uri="{FF2B5EF4-FFF2-40B4-BE49-F238E27FC236}">
                      <a16:creationId xmlns:a16="http://schemas.microsoft.com/office/drawing/2014/main" id="{FCB2E567-F0A8-29D4-9540-0FB879F9BEB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F57307F0-97B9-6C5B-3A00-5F8767F705B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90" name="Rectangle: Rounded Corners 189">
                  <a:extLst>
                    <a:ext uri="{FF2B5EF4-FFF2-40B4-BE49-F238E27FC236}">
                      <a16:creationId xmlns:a16="http://schemas.microsoft.com/office/drawing/2014/main" id="{DA58B2B7-56C3-C754-E23D-DB0C7727B86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191" name="Rectangle: Rounded Corners 190">
                  <a:extLst>
                    <a:ext uri="{FF2B5EF4-FFF2-40B4-BE49-F238E27FC236}">
                      <a16:creationId xmlns:a16="http://schemas.microsoft.com/office/drawing/2014/main" id="{0689A2CC-B555-D80D-CCEC-9A873DB09D8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77CC09B-8803-AC39-AFF6-409404F90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1D11691-DADB-A0B6-C983-6A2743279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1326060-B10A-23C6-20DE-7AA72BCFD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60D6118-8144-59EE-6321-E64C1F2520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702334A7-F01A-B714-96EA-A1BE18978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1B7F0AC-24BB-D410-B9D3-CD2DED904D3E}"/>
                  </a:ext>
                </a:extLst>
              </p:cNvPr>
              <p:cNvGrpSpPr/>
              <p:nvPr/>
            </p:nvGrpSpPr>
            <p:grpSpPr>
              <a:xfrm>
                <a:off x="5996620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43" name="Rectangle: Rounded Corners 342">
                  <a:extLst>
                    <a:ext uri="{FF2B5EF4-FFF2-40B4-BE49-F238E27FC236}">
                      <a16:creationId xmlns:a16="http://schemas.microsoft.com/office/drawing/2014/main" id="{395F49E1-B1FB-68A7-91E7-7F8D7C591A35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4" name="Rectangle: Rounded Corners 343">
                  <a:extLst>
                    <a:ext uri="{FF2B5EF4-FFF2-40B4-BE49-F238E27FC236}">
                      <a16:creationId xmlns:a16="http://schemas.microsoft.com/office/drawing/2014/main" id="{D4CE3E58-98AF-E211-020B-7B896516D61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5" name="Rectangle: Rounded Corners 344">
                  <a:extLst>
                    <a:ext uri="{FF2B5EF4-FFF2-40B4-BE49-F238E27FC236}">
                      <a16:creationId xmlns:a16="http://schemas.microsoft.com/office/drawing/2014/main" id="{21654AA3-8D18-2736-E22F-22E91C99BA5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6" name="Rectangle: Rounded Corners 345">
                  <a:extLst>
                    <a:ext uri="{FF2B5EF4-FFF2-40B4-BE49-F238E27FC236}">
                      <a16:creationId xmlns:a16="http://schemas.microsoft.com/office/drawing/2014/main" id="{E03D282F-1157-8FA9-2AFD-EBF236F66BA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47" name="Rectangle: Rounded Corners 346">
                  <a:extLst>
                    <a:ext uri="{FF2B5EF4-FFF2-40B4-BE49-F238E27FC236}">
                      <a16:creationId xmlns:a16="http://schemas.microsoft.com/office/drawing/2014/main" id="{079B0743-9AB5-0B97-6140-9209552D978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90072ED8-6674-4241-F58A-FBE1B8BA9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DB56A47D-AA12-677D-CD4A-00F7C8EF5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3F7CC01B-A39B-0A0D-E098-2C5BBDAB4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04D7E1E3-B4F8-8D4D-F1C1-837BBDC48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A6CFEBBC-6158-D859-2A1F-F33E5BFA4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95922AE9-069C-FC62-4CE4-B56DC7E14BB6}"/>
                  </a:ext>
                </a:extLst>
              </p:cNvPr>
              <p:cNvGrpSpPr/>
              <p:nvPr/>
            </p:nvGrpSpPr>
            <p:grpSpPr>
              <a:xfrm>
                <a:off x="6452232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33" name="Rectangle: Rounded Corners 332">
                  <a:extLst>
                    <a:ext uri="{FF2B5EF4-FFF2-40B4-BE49-F238E27FC236}">
                      <a16:creationId xmlns:a16="http://schemas.microsoft.com/office/drawing/2014/main" id="{F6C0E0D4-CFCC-A0DB-FF16-CACD68CB704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4" name="Rectangle: Rounded Corners 333">
                  <a:extLst>
                    <a:ext uri="{FF2B5EF4-FFF2-40B4-BE49-F238E27FC236}">
                      <a16:creationId xmlns:a16="http://schemas.microsoft.com/office/drawing/2014/main" id="{119F8CA9-121F-3F3A-554B-3D7C038E592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5" name="Rectangle: Rounded Corners 334">
                  <a:extLst>
                    <a:ext uri="{FF2B5EF4-FFF2-40B4-BE49-F238E27FC236}">
                      <a16:creationId xmlns:a16="http://schemas.microsoft.com/office/drawing/2014/main" id="{0DED14CE-ABEC-CF1F-2A32-6A9D0F6274A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6" name="Rectangle: Rounded Corners 335">
                  <a:extLst>
                    <a:ext uri="{FF2B5EF4-FFF2-40B4-BE49-F238E27FC236}">
                      <a16:creationId xmlns:a16="http://schemas.microsoft.com/office/drawing/2014/main" id="{406710A2-21CB-FEDC-287E-0608D88C3AC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FE87C7F-4952-FF04-565B-2FC235FEA92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67ED46D2-C195-4A60-A4BA-BB9178AE4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8EDC4DA8-E0C8-CAF6-B73E-B1D63211D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486403EF-6D30-52D8-0A28-3B548CDB6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6C8D1AF2-E0B3-FFAD-0138-542C74B2A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780B03ED-F6FD-770D-A7D6-90675E386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B0B1A79F-8985-A960-4FEF-E6070DA61F5B}"/>
                  </a:ext>
                </a:extLst>
              </p:cNvPr>
              <p:cNvGrpSpPr/>
              <p:nvPr/>
            </p:nvGrpSpPr>
            <p:grpSpPr>
              <a:xfrm>
                <a:off x="6907844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23" name="Rectangle: Rounded Corners 322">
                  <a:extLst>
                    <a:ext uri="{FF2B5EF4-FFF2-40B4-BE49-F238E27FC236}">
                      <a16:creationId xmlns:a16="http://schemas.microsoft.com/office/drawing/2014/main" id="{1381C2A2-2E34-B45F-3DD0-1682E0A388F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4" name="Rectangle: Rounded Corners 323">
                  <a:extLst>
                    <a:ext uri="{FF2B5EF4-FFF2-40B4-BE49-F238E27FC236}">
                      <a16:creationId xmlns:a16="http://schemas.microsoft.com/office/drawing/2014/main" id="{9B77B1C3-0783-34AB-1944-2539E1AB79D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5" name="Rectangle: Rounded Corners 324">
                  <a:extLst>
                    <a:ext uri="{FF2B5EF4-FFF2-40B4-BE49-F238E27FC236}">
                      <a16:creationId xmlns:a16="http://schemas.microsoft.com/office/drawing/2014/main" id="{7661F973-1D41-038A-C5ED-07EBF46F974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6" name="Rectangle: Rounded Corners 325">
                  <a:extLst>
                    <a:ext uri="{FF2B5EF4-FFF2-40B4-BE49-F238E27FC236}">
                      <a16:creationId xmlns:a16="http://schemas.microsoft.com/office/drawing/2014/main" id="{A60E18A0-9279-9A92-0473-2E781E32AF9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27" name="Rectangle: Rounded Corners 326">
                  <a:extLst>
                    <a:ext uri="{FF2B5EF4-FFF2-40B4-BE49-F238E27FC236}">
                      <a16:creationId xmlns:a16="http://schemas.microsoft.com/office/drawing/2014/main" id="{C92E9AE2-66E4-3DCC-D296-34C0FE1BA34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4F44D238-DBC6-E80E-465B-20C756884B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AD49A58E-3EE5-95C2-3EAC-BE6CF7F228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2C77BA2A-EB02-D259-733A-7FFE1E9DD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4FBA31D5-7AF6-BF79-E796-AC982C60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9C22AA7C-84C8-3066-8C86-C92F5EA81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FE974EA6-8714-6EBA-C446-184985838E12}"/>
                  </a:ext>
                </a:extLst>
              </p:cNvPr>
              <p:cNvGrpSpPr/>
              <p:nvPr/>
            </p:nvGrpSpPr>
            <p:grpSpPr>
              <a:xfrm>
                <a:off x="7363456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13" name="Rectangle: Rounded Corners 312">
                  <a:extLst>
                    <a:ext uri="{FF2B5EF4-FFF2-40B4-BE49-F238E27FC236}">
                      <a16:creationId xmlns:a16="http://schemas.microsoft.com/office/drawing/2014/main" id="{B955C84C-0ECD-B6E3-AB5B-AD084AAE74D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4" name="Rectangle: Rounded Corners 313">
                  <a:extLst>
                    <a:ext uri="{FF2B5EF4-FFF2-40B4-BE49-F238E27FC236}">
                      <a16:creationId xmlns:a16="http://schemas.microsoft.com/office/drawing/2014/main" id="{3671CB51-094C-6635-ED56-FD8154EEA8D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5" name="Rectangle: Rounded Corners 314">
                  <a:extLst>
                    <a:ext uri="{FF2B5EF4-FFF2-40B4-BE49-F238E27FC236}">
                      <a16:creationId xmlns:a16="http://schemas.microsoft.com/office/drawing/2014/main" id="{24885DB3-20D1-689D-115A-57764D7ADA8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6" name="Rectangle: Rounded Corners 315">
                  <a:extLst>
                    <a:ext uri="{FF2B5EF4-FFF2-40B4-BE49-F238E27FC236}">
                      <a16:creationId xmlns:a16="http://schemas.microsoft.com/office/drawing/2014/main" id="{07F0B0C3-0873-50AB-2C5E-442A5A9F833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17" name="Rectangle: Rounded Corners 316">
                  <a:extLst>
                    <a:ext uri="{FF2B5EF4-FFF2-40B4-BE49-F238E27FC236}">
                      <a16:creationId xmlns:a16="http://schemas.microsoft.com/office/drawing/2014/main" id="{DAAAD225-0E7A-0EBC-E23F-F91FAB8A687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D24B35E-2273-99E7-06B3-890DD6C09A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53287CFA-3F1D-00DC-06CF-1AAE43A39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4C104701-7656-B507-3302-DE15D62B7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C49C5BAE-3160-AC86-E01F-AA3D876DD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D6343E1-F58E-1AC1-1D9D-0FBB4B511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DC146DC5-5D88-DC01-C00A-0578FE63B424}"/>
                  </a:ext>
                </a:extLst>
              </p:cNvPr>
              <p:cNvGrpSpPr/>
              <p:nvPr/>
            </p:nvGrpSpPr>
            <p:grpSpPr>
              <a:xfrm>
                <a:off x="7819068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03" name="Rectangle: Rounded Corners 302">
                  <a:extLst>
                    <a:ext uri="{FF2B5EF4-FFF2-40B4-BE49-F238E27FC236}">
                      <a16:creationId xmlns:a16="http://schemas.microsoft.com/office/drawing/2014/main" id="{BA0EB543-762D-7EF0-91A5-FD0BBB06DA85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4" name="Rectangle: Rounded Corners 303">
                  <a:extLst>
                    <a:ext uri="{FF2B5EF4-FFF2-40B4-BE49-F238E27FC236}">
                      <a16:creationId xmlns:a16="http://schemas.microsoft.com/office/drawing/2014/main" id="{63C1680D-F7CB-EF6B-C769-F9D1AA537379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5" name="Rectangle: Rounded Corners 304">
                  <a:extLst>
                    <a:ext uri="{FF2B5EF4-FFF2-40B4-BE49-F238E27FC236}">
                      <a16:creationId xmlns:a16="http://schemas.microsoft.com/office/drawing/2014/main" id="{F2315887-B80E-79C7-D3D1-0E26C10FC90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6" name="Rectangle: Rounded Corners 305">
                  <a:extLst>
                    <a:ext uri="{FF2B5EF4-FFF2-40B4-BE49-F238E27FC236}">
                      <a16:creationId xmlns:a16="http://schemas.microsoft.com/office/drawing/2014/main" id="{745D59B2-4AD2-B66F-5193-9CC5AB20E27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07" name="Rectangle: Rounded Corners 306">
                  <a:extLst>
                    <a:ext uri="{FF2B5EF4-FFF2-40B4-BE49-F238E27FC236}">
                      <a16:creationId xmlns:a16="http://schemas.microsoft.com/office/drawing/2014/main" id="{BFED330F-8BDD-1072-F00D-5CD111CFE60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283CECB0-AF00-E9A0-9E7F-6BB01F44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3001695C-6A3F-766A-71AB-079370187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FACC217C-6BDB-5448-DBEF-666D7459F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190D06B4-3412-0510-9E51-5EEC84DF23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557DECC-B63E-D777-960B-00114BCF6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B3AE4B7C-52DD-A3A2-0DB7-C1115C10B25D}"/>
                  </a:ext>
                </a:extLst>
              </p:cNvPr>
              <p:cNvGrpSpPr/>
              <p:nvPr/>
            </p:nvGrpSpPr>
            <p:grpSpPr>
              <a:xfrm>
                <a:off x="8274680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293" name="Rectangle: Rounded Corners 292">
                  <a:extLst>
                    <a:ext uri="{FF2B5EF4-FFF2-40B4-BE49-F238E27FC236}">
                      <a16:creationId xmlns:a16="http://schemas.microsoft.com/office/drawing/2014/main" id="{968226CC-FE38-0C8D-6DA9-F69C99B91D4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4" name="Rectangle: Rounded Corners 293">
                  <a:extLst>
                    <a:ext uri="{FF2B5EF4-FFF2-40B4-BE49-F238E27FC236}">
                      <a16:creationId xmlns:a16="http://schemas.microsoft.com/office/drawing/2014/main" id="{B5193507-A409-4F9C-08FA-2AB17F7EC6B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5" name="Rectangle: Rounded Corners 294">
                  <a:extLst>
                    <a:ext uri="{FF2B5EF4-FFF2-40B4-BE49-F238E27FC236}">
                      <a16:creationId xmlns:a16="http://schemas.microsoft.com/office/drawing/2014/main" id="{C80AB66D-D933-5709-DF4C-5697D8B8CF7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6" name="Rectangle: Rounded Corners 295">
                  <a:extLst>
                    <a:ext uri="{FF2B5EF4-FFF2-40B4-BE49-F238E27FC236}">
                      <a16:creationId xmlns:a16="http://schemas.microsoft.com/office/drawing/2014/main" id="{C530B247-6F2B-C1C4-2642-D7955464461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97" name="Rectangle: Rounded Corners 296">
                  <a:extLst>
                    <a:ext uri="{FF2B5EF4-FFF2-40B4-BE49-F238E27FC236}">
                      <a16:creationId xmlns:a16="http://schemas.microsoft.com/office/drawing/2014/main" id="{39B6DAFF-C26C-B6E4-B463-FABAB827EC2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D493D6C4-241C-CAFA-96FD-85C79823B4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C0274540-C3C3-CED4-43A1-EEBCD189E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118C3A2-6381-B380-8F60-1809B0A3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9C7AF4D5-8EB7-06DB-C7B5-C05B5CEB0D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3D070B17-829C-045C-8423-BF6236734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4C8C8030-024A-1422-5AC3-F54D2F49702B}"/>
                  </a:ext>
                </a:extLst>
              </p:cNvPr>
              <p:cNvGrpSpPr/>
              <p:nvPr/>
            </p:nvGrpSpPr>
            <p:grpSpPr>
              <a:xfrm>
                <a:off x="8730292" y="325916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283" name="Rectangle: Rounded Corners 282">
                  <a:extLst>
                    <a:ext uri="{FF2B5EF4-FFF2-40B4-BE49-F238E27FC236}">
                      <a16:creationId xmlns:a16="http://schemas.microsoft.com/office/drawing/2014/main" id="{506FFD4E-5C5E-0738-A79A-0B0AA5B4728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4" name="Rectangle: Rounded Corners 283">
                  <a:extLst>
                    <a:ext uri="{FF2B5EF4-FFF2-40B4-BE49-F238E27FC236}">
                      <a16:creationId xmlns:a16="http://schemas.microsoft.com/office/drawing/2014/main" id="{A0D416EB-AE48-B347-94B2-FEF501F4E7C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5" name="Rectangle: Rounded Corners 284">
                  <a:extLst>
                    <a:ext uri="{FF2B5EF4-FFF2-40B4-BE49-F238E27FC236}">
                      <a16:creationId xmlns:a16="http://schemas.microsoft.com/office/drawing/2014/main" id="{F3F4941C-856D-6DB5-1C36-F07DADA9B464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6" name="Rectangle: Rounded Corners 285">
                  <a:extLst>
                    <a:ext uri="{FF2B5EF4-FFF2-40B4-BE49-F238E27FC236}">
                      <a16:creationId xmlns:a16="http://schemas.microsoft.com/office/drawing/2014/main" id="{5C249A39-71A0-79F2-2A49-A9EFD2CD4339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A1749563-0B7A-1B00-CD6F-B517E02E868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F09425F9-DA70-EDA9-23F0-6B763B8D8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75AC4ABC-7D7C-02B4-B746-5D33CEDCF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A2464CD6-43C5-ED33-21DD-D019F90D5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A62283C6-33A7-705E-24DA-9B3A9ABEF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AB44F648-14E9-5169-82E5-624ED515F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F32E3EEE-3E64-9237-B297-A5AEFF706711}"/>
                  </a:ext>
                </a:extLst>
              </p:cNvPr>
              <p:cNvGrpSpPr/>
              <p:nvPr/>
            </p:nvGrpSpPr>
            <p:grpSpPr>
              <a:xfrm>
                <a:off x="5996620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21" name="Rectangle: Rounded Corners 420">
                  <a:extLst>
                    <a:ext uri="{FF2B5EF4-FFF2-40B4-BE49-F238E27FC236}">
                      <a16:creationId xmlns:a16="http://schemas.microsoft.com/office/drawing/2014/main" id="{DAE26F5B-C905-06EE-D2C5-B8B85F5ECD5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2" name="Rectangle: Rounded Corners 421">
                  <a:extLst>
                    <a:ext uri="{FF2B5EF4-FFF2-40B4-BE49-F238E27FC236}">
                      <a16:creationId xmlns:a16="http://schemas.microsoft.com/office/drawing/2014/main" id="{FFC6DF4D-0CC9-FE05-13DC-B1CD12CCEB0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3" name="Rectangle: Rounded Corners 422">
                  <a:extLst>
                    <a:ext uri="{FF2B5EF4-FFF2-40B4-BE49-F238E27FC236}">
                      <a16:creationId xmlns:a16="http://schemas.microsoft.com/office/drawing/2014/main" id="{0E394EAD-E6B1-8FAE-11C2-E4F81D86D1C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4" name="Rectangle: Rounded Corners 423">
                  <a:extLst>
                    <a:ext uri="{FF2B5EF4-FFF2-40B4-BE49-F238E27FC236}">
                      <a16:creationId xmlns:a16="http://schemas.microsoft.com/office/drawing/2014/main" id="{51DC76F8-73A3-72FD-4DDC-A16BEE4A4E7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25" name="Rectangle: Rounded Corners 424">
                  <a:extLst>
                    <a:ext uri="{FF2B5EF4-FFF2-40B4-BE49-F238E27FC236}">
                      <a16:creationId xmlns:a16="http://schemas.microsoft.com/office/drawing/2014/main" id="{B078287B-CD46-6297-7B6B-44B5BC95AD7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07E2BFCB-D961-E465-30FA-198C6E3436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378665C4-D927-C47B-6EBA-895835083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425FFFE5-5E73-F5E3-FAF8-4CD1E06D6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B3973BC4-052F-5A00-E48F-D05E6DDC0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9093FD-161B-C548-14BC-7C7F317AF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279C6507-016B-ECA6-6480-6D2259695279}"/>
                  </a:ext>
                </a:extLst>
              </p:cNvPr>
              <p:cNvGrpSpPr/>
              <p:nvPr/>
            </p:nvGrpSpPr>
            <p:grpSpPr>
              <a:xfrm>
                <a:off x="6452232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11" name="Rectangle: Rounded Corners 410">
                  <a:extLst>
                    <a:ext uri="{FF2B5EF4-FFF2-40B4-BE49-F238E27FC236}">
                      <a16:creationId xmlns:a16="http://schemas.microsoft.com/office/drawing/2014/main" id="{8E5FE07F-0AD3-527B-6AC7-29651767AC8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2" name="Rectangle: Rounded Corners 411">
                  <a:extLst>
                    <a:ext uri="{FF2B5EF4-FFF2-40B4-BE49-F238E27FC236}">
                      <a16:creationId xmlns:a16="http://schemas.microsoft.com/office/drawing/2014/main" id="{B769ED63-4E44-4A6E-4BAC-CE6A98ED0CE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3" name="Rectangle: Rounded Corners 412">
                  <a:extLst>
                    <a:ext uri="{FF2B5EF4-FFF2-40B4-BE49-F238E27FC236}">
                      <a16:creationId xmlns:a16="http://schemas.microsoft.com/office/drawing/2014/main" id="{BE7552E0-43D5-97F5-99C6-12B7D46D7F1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4" name="Rectangle: Rounded Corners 413">
                  <a:extLst>
                    <a:ext uri="{FF2B5EF4-FFF2-40B4-BE49-F238E27FC236}">
                      <a16:creationId xmlns:a16="http://schemas.microsoft.com/office/drawing/2014/main" id="{A2954384-4362-14F0-52B7-84A4836DC94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15" name="Rectangle: Rounded Corners 414">
                  <a:extLst>
                    <a:ext uri="{FF2B5EF4-FFF2-40B4-BE49-F238E27FC236}">
                      <a16:creationId xmlns:a16="http://schemas.microsoft.com/office/drawing/2014/main" id="{516A90CC-66A2-1D6D-5082-21D62082A57C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93145600-E2E2-B55B-5819-95AB8AACA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7EC548AA-F68C-9CFD-137C-416C51B74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01485044-ED5E-67E6-21D4-9F1A15434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3A1EE2AB-DFC8-7E89-C625-AB51590EE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245B2ED4-230D-D221-A5F8-73C8A3C86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B1E59489-0DAA-73AB-FD1A-B3EA3ED80D2E}"/>
                  </a:ext>
                </a:extLst>
              </p:cNvPr>
              <p:cNvGrpSpPr/>
              <p:nvPr/>
            </p:nvGrpSpPr>
            <p:grpSpPr>
              <a:xfrm>
                <a:off x="6907844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01" name="Rectangle: Rounded Corners 400">
                  <a:extLst>
                    <a:ext uri="{FF2B5EF4-FFF2-40B4-BE49-F238E27FC236}">
                      <a16:creationId xmlns:a16="http://schemas.microsoft.com/office/drawing/2014/main" id="{594CCB55-A82B-E130-589F-38A6B41C6973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2" name="Rectangle: Rounded Corners 401">
                  <a:extLst>
                    <a:ext uri="{FF2B5EF4-FFF2-40B4-BE49-F238E27FC236}">
                      <a16:creationId xmlns:a16="http://schemas.microsoft.com/office/drawing/2014/main" id="{4D049DD4-EAAA-9CF8-1B5B-40838D47E51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3" name="Rectangle: Rounded Corners 402">
                  <a:extLst>
                    <a:ext uri="{FF2B5EF4-FFF2-40B4-BE49-F238E27FC236}">
                      <a16:creationId xmlns:a16="http://schemas.microsoft.com/office/drawing/2014/main" id="{FD6446E5-BAB1-14E7-F11F-3481B66371C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4" name="Rectangle: Rounded Corners 403">
                  <a:extLst>
                    <a:ext uri="{FF2B5EF4-FFF2-40B4-BE49-F238E27FC236}">
                      <a16:creationId xmlns:a16="http://schemas.microsoft.com/office/drawing/2014/main" id="{D3D3E9B4-5194-DFA3-8DA8-6415D13A042E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05" name="Rectangle: Rounded Corners 404">
                  <a:extLst>
                    <a:ext uri="{FF2B5EF4-FFF2-40B4-BE49-F238E27FC236}">
                      <a16:creationId xmlns:a16="http://schemas.microsoft.com/office/drawing/2014/main" id="{6F1ED53F-B390-8C96-2626-D27500C848E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E0A4DBCC-7E27-9AEC-A88C-8AE26AC92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662FB843-0809-12F0-57A0-A94CACDB3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9FB952AE-5865-A77E-1DEE-380FBD189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DB0B33D2-9771-E744-2467-D2AEEB4554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FCA1ABB9-4750-8CB4-3073-5D6AAA461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5C8B3BF5-FFF3-755C-61EA-F37941C909F7}"/>
                  </a:ext>
                </a:extLst>
              </p:cNvPr>
              <p:cNvGrpSpPr/>
              <p:nvPr/>
            </p:nvGrpSpPr>
            <p:grpSpPr>
              <a:xfrm>
                <a:off x="7363456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91" name="Rectangle: Rounded Corners 390">
                  <a:extLst>
                    <a:ext uri="{FF2B5EF4-FFF2-40B4-BE49-F238E27FC236}">
                      <a16:creationId xmlns:a16="http://schemas.microsoft.com/office/drawing/2014/main" id="{1AD799AD-BC31-6F9E-B405-0AE05F8A9DDC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2" name="Rectangle: Rounded Corners 391">
                  <a:extLst>
                    <a:ext uri="{FF2B5EF4-FFF2-40B4-BE49-F238E27FC236}">
                      <a16:creationId xmlns:a16="http://schemas.microsoft.com/office/drawing/2014/main" id="{4422E087-0F6D-0B4A-5498-2EA0B5CF454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3" name="Rectangle: Rounded Corners 392">
                  <a:extLst>
                    <a:ext uri="{FF2B5EF4-FFF2-40B4-BE49-F238E27FC236}">
                      <a16:creationId xmlns:a16="http://schemas.microsoft.com/office/drawing/2014/main" id="{62CD91A2-B81C-E419-32F3-3598E35CFFB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4" name="Rectangle: Rounded Corners 393">
                  <a:extLst>
                    <a:ext uri="{FF2B5EF4-FFF2-40B4-BE49-F238E27FC236}">
                      <a16:creationId xmlns:a16="http://schemas.microsoft.com/office/drawing/2014/main" id="{81861B0F-AB6C-AFA2-C19F-10641D04839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95" name="Rectangle: Rounded Corners 394">
                  <a:extLst>
                    <a:ext uri="{FF2B5EF4-FFF2-40B4-BE49-F238E27FC236}">
                      <a16:creationId xmlns:a16="http://schemas.microsoft.com/office/drawing/2014/main" id="{70E613DA-4476-9DF1-F58B-F1DBD26520A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A1667BAE-481D-30CF-E4DB-922BF9F2B7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B0C02023-B7A7-548E-FE20-4DA00EF1B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6DABC3D6-BA3A-111B-626D-0738024FC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03008705-23D8-A326-C176-07E5AE9E7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20B4A7B1-6F66-6DFA-B81C-DED5815CB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79A7BCB9-F28F-41B8-F9E6-818A28A2C7A0}"/>
                  </a:ext>
                </a:extLst>
              </p:cNvPr>
              <p:cNvGrpSpPr/>
              <p:nvPr/>
            </p:nvGrpSpPr>
            <p:grpSpPr>
              <a:xfrm>
                <a:off x="7819068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3A8B5088-5A62-C3BD-DFA4-BBFE53CCF0A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7FF473AE-CE5F-778D-6F9A-7FF96D4111D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3" name="Rectangle: Rounded Corners 382">
                  <a:extLst>
                    <a:ext uri="{FF2B5EF4-FFF2-40B4-BE49-F238E27FC236}">
                      <a16:creationId xmlns:a16="http://schemas.microsoft.com/office/drawing/2014/main" id="{71BFB94C-A4B2-8474-D88D-A535E73FDDAE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4" name="Rectangle: Rounded Corners 383">
                  <a:extLst>
                    <a:ext uri="{FF2B5EF4-FFF2-40B4-BE49-F238E27FC236}">
                      <a16:creationId xmlns:a16="http://schemas.microsoft.com/office/drawing/2014/main" id="{00C22F45-F333-4AAF-4F14-9B3BCEC656A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85" name="Rectangle: Rounded Corners 384">
                  <a:extLst>
                    <a:ext uri="{FF2B5EF4-FFF2-40B4-BE49-F238E27FC236}">
                      <a16:creationId xmlns:a16="http://schemas.microsoft.com/office/drawing/2014/main" id="{22DC4497-EE52-DCE8-693F-3EC1BC6F90F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AEFE8A8E-419E-4A88-7376-FA4EB4222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6C5A8CB3-D2D4-1169-BAAA-60D565C2E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5E16EDB-5E66-21AA-0E22-5B95BE9DC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EC6F051F-B520-85F9-03D7-180632374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21D5F898-EA70-C0B1-785F-4B1EC66444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4F09747F-0D82-026D-1C8C-0160267A92AC}"/>
                  </a:ext>
                </a:extLst>
              </p:cNvPr>
              <p:cNvGrpSpPr/>
              <p:nvPr/>
            </p:nvGrpSpPr>
            <p:grpSpPr>
              <a:xfrm>
                <a:off x="8274680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4421C8ED-8A19-610F-F8B2-7F6A28ADDE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2" name="Rectangle: Rounded Corners 371">
                  <a:extLst>
                    <a:ext uri="{FF2B5EF4-FFF2-40B4-BE49-F238E27FC236}">
                      <a16:creationId xmlns:a16="http://schemas.microsoft.com/office/drawing/2014/main" id="{296754BA-8751-4F34-EB2E-C07F0F5B226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3" name="Rectangle: Rounded Corners 372">
                  <a:extLst>
                    <a:ext uri="{FF2B5EF4-FFF2-40B4-BE49-F238E27FC236}">
                      <a16:creationId xmlns:a16="http://schemas.microsoft.com/office/drawing/2014/main" id="{7083FF88-226A-4F7F-E718-0BA35E6F912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4" name="Rectangle: Rounded Corners 373">
                  <a:extLst>
                    <a:ext uri="{FF2B5EF4-FFF2-40B4-BE49-F238E27FC236}">
                      <a16:creationId xmlns:a16="http://schemas.microsoft.com/office/drawing/2014/main" id="{D8355CF2-A21E-DC5F-81D1-F3789684C0EC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75" name="Rectangle: Rounded Corners 374">
                  <a:extLst>
                    <a:ext uri="{FF2B5EF4-FFF2-40B4-BE49-F238E27FC236}">
                      <a16:creationId xmlns:a16="http://schemas.microsoft.com/office/drawing/2014/main" id="{605444BF-00C2-1AA0-08C4-194EC9328D69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800BBF38-3850-0F0B-8E8B-44F24626E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D4033323-72B7-9B0F-DEA8-B776D02B6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A2E653B8-C2FD-993A-E15F-C8D2806CF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8ECE2805-825A-8214-662D-567484E98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23998486-8E9D-D52A-7A91-F162658ED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F43223E-176B-2D69-7ABA-9FACB9703329}"/>
                  </a:ext>
                </a:extLst>
              </p:cNvPr>
              <p:cNvGrpSpPr/>
              <p:nvPr/>
            </p:nvGrpSpPr>
            <p:grpSpPr>
              <a:xfrm>
                <a:off x="8730292" y="3697992"/>
                <a:ext cx="432225" cy="417230"/>
                <a:chOff x="5373369" y="1102507"/>
                <a:chExt cx="1261112" cy="1217360"/>
              </a:xfrm>
            </p:grpSpPr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0C1629B3-AF0F-B704-A521-C6908B5B68C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2" name="Rectangle: Rounded Corners 361">
                  <a:extLst>
                    <a:ext uri="{FF2B5EF4-FFF2-40B4-BE49-F238E27FC236}">
                      <a16:creationId xmlns:a16="http://schemas.microsoft.com/office/drawing/2014/main" id="{7EBDEE48-265B-F5AC-5A8B-FB38DEB299F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3" name="Rectangle: Rounded Corners 362">
                  <a:extLst>
                    <a:ext uri="{FF2B5EF4-FFF2-40B4-BE49-F238E27FC236}">
                      <a16:creationId xmlns:a16="http://schemas.microsoft.com/office/drawing/2014/main" id="{57B2448F-A6A3-44DB-EFAC-231E84541753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28A88965-2DC9-31D6-D3E9-F43B1DA5AA9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A027557C-E365-73BF-91DC-490454402D0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A1CD0C25-347C-7D36-6583-7F9162D9B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8B6252E0-095C-F1C8-EEEE-21444DF0EA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ED3E4DFA-B4FA-A58A-52FE-3C2EB325C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A44D4F97-1E98-136B-5EC5-CAC23A6E0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E9E02787-0FE5-B47C-864E-553115758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A53F3BDC-F4FB-C36A-F9E0-FE900CFE91BF}"/>
                  </a:ext>
                </a:extLst>
              </p:cNvPr>
              <p:cNvGrpSpPr/>
              <p:nvPr/>
            </p:nvGrpSpPr>
            <p:grpSpPr>
              <a:xfrm>
                <a:off x="5996620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99" name="Rectangle: Rounded Corners 498">
                  <a:extLst>
                    <a:ext uri="{FF2B5EF4-FFF2-40B4-BE49-F238E27FC236}">
                      <a16:creationId xmlns:a16="http://schemas.microsoft.com/office/drawing/2014/main" id="{D6F8AC47-7329-D8DA-104E-0786C1AE9A1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0" name="Rectangle: Rounded Corners 499">
                  <a:extLst>
                    <a:ext uri="{FF2B5EF4-FFF2-40B4-BE49-F238E27FC236}">
                      <a16:creationId xmlns:a16="http://schemas.microsoft.com/office/drawing/2014/main" id="{1A215FB1-13EA-F069-C478-3E175CF8196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1" name="Rectangle: Rounded Corners 500">
                  <a:extLst>
                    <a:ext uri="{FF2B5EF4-FFF2-40B4-BE49-F238E27FC236}">
                      <a16:creationId xmlns:a16="http://schemas.microsoft.com/office/drawing/2014/main" id="{E449DBCE-D928-D7D3-EAAB-EB84E06C0CD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2" name="Rectangle: Rounded Corners 501">
                  <a:extLst>
                    <a:ext uri="{FF2B5EF4-FFF2-40B4-BE49-F238E27FC236}">
                      <a16:creationId xmlns:a16="http://schemas.microsoft.com/office/drawing/2014/main" id="{E01FDF3C-A844-B570-9B99-071F1DCCA5E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03" name="Rectangle: Rounded Corners 502">
                  <a:extLst>
                    <a:ext uri="{FF2B5EF4-FFF2-40B4-BE49-F238E27FC236}">
                      <a16:creationId xmlns:a16="http://schemas.microsoft.com/office/drawing/2014/main" id="{543672FA-81C8-1578-6840-1C9736FF239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0D672521-5AFA-038C-A9AD-3C6CEED99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563BCE30-63A4-2FED-518C-90117B4D09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8E2CB26C-1854-01B7-904E-95ACADC1F4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2A4ED00-5194-A197-840A-001FB0A6C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079B44F5-DFDC-529C-045B-B7A8BC278C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9E6175EC-CF03-D8F9-EFD3-AC813093ECBB}"/>
                  </a:ext>
                </a:extLst>
              </p:cNvPr>
              <p:cNvGrpSpPr/>
              <p:nvPr/>
            </p:nvGrpSpPr>
            <p:grpSpPr>
              <a:xfrm>
                <a:off x="6452232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89" name="Rectangle: Rounded Corners 488">
                  <a:extLst>
                    <a:ext uri="{FF2B5EF4-FFF2-40B4-BE49-F238E27FC236}">
                      <a16:creationId xmlns:a16="http://schemas.microsoft.com/office/drawing/2014/main" id="{825C4F88-05D8-DE90-CDE6-8F763D41224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0" name="Rectangle: Rounded Corners 489">
                  <a:extLst>
                    <a:ext uri="{FF2B5EF4-FFF2-40B4-BE49-F238E27FC236}">
                      <a16:creationId xmlns:a16="http://schemas.microsoft.com/office/drawing/2014/main" id="{64B1E1F6-2AAB-FDB9-4EA7-3DB53E50CB2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1" name="Rectangle: Rounded Corners 490">
                  <a:extLst>
                    <a:ext uri="{FF2B5EF4-FFF2-40B4-BE49-F238E27FC236}">
                      <a16:creationId xmlns:a16="http://schemas.microsoft.com/office/drawing/2014/main" id="{E2C733D6-358E-1B29-67C3-3F6582C5B02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2" name="Rectangle: Rounded Corners 491">
                  <a:extLst>
                    <a:ext uri="{FF2B5EF4-FFF2-40B4-BE49-F238E27FC236}">
                      <a16:creationId xmlns:a16="http://schemas.microsoft.com/office/drawing/2014/main" id="{F891AA04-9FA7-5DA8-0426-7DF503CB9F8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93" name="Rectangle: Rounded Corners 492">
                  <a:extLst>
                    <a:ext uri="{FF2B5EF4-FFF2-40B4-BE49-F238E27FC236}">
                      <a16:creationId xmlns:a16="http://schemas.microsoft.com/office/drawing/2014/main" id="{CDEF2074-D21E-2733-F9EE-409DF8BA214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BB409F88-AA55-BBFD-72DC-655DCDEF5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6AFD75C-6FB2-268B-9738-2FAF83D79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273CA0FC-126E-5ED0-5892-8191D5969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BA3CC032-9573-82A2-DDB7-0F8EEA53C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47EBEA4C-4D52-89F8-34F9-82768007F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0D7A6EB0-652B-634A-4DE8-B6C4B10A568B}"/>
                  </a:ext>
                </a:extLst>
              </p:cNvPr>
              <p:cNvGrpSpPr/>
              <p:nvPr/>
            </p:nvGrpSpPr>
            <p:grpSpPr>
              <a:xfrm>
                <a:off x="6907844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79" name="Rectangle: Rounded Corners 478">
                  <a:extLst>
                    <a:ext uri="{FF2B5EF4-FFF2-40B4-BE49-F238E27FC236}">
                      <a16:creationId xmlns:a16="http://schemas.microsoft.com/office/drawing/2014/main" id="{3DCBE10D-FDEF-3E90-DD1B-27A5489D1E13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0" name="Rectangle: Rounded Corners 479">
                  <a:extLst>
                    <a:ext uri="{FF2B5EF4-FFF2-40B4-BE49-F238E27FC236}">
                      <a16:creationId xmlns:a16="http://schemas.microsoft.com/office/drawing/2014/main" id="{41ED85A4-D3B9-92EB-5A4C-A1D864847EC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1" name="Rectangle: Rounded Corners 480">
                  <a:extLst>
                    <a:ext uri="{FF2B5EF4-FFF2-40B4-BE49-F238E27FC236}">
                      <a16:creationId xmlns:a16="http://schemas.microsoft.com/office/drawing/2014/main" id="{350CAF53-611C-7FA0-8EA9-5A5B90E7AAC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2" name="Rectangle: Rounded Corners 481">
                  <a:extLst>
                    <a:ext uri="{FF2B5EF4-FFF2-40B4-BE49-F238E27FC236}">
                      <a16:creationId xmlns:a16="http://schemas.microsoft.com/office/drawing/2014/main" id="{21F4C041-A302-A153-1A70-9E5847188F1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83" name="Rectangle: Rounded Corners 482">
                  <a:extLst>
                    <a:ext uri="{FF2B5EF4-FFF2-40B4-BE49-F238E27FC236}">
                      <a16:creationId xmlns:a16="http://schemas.microsoft.com/office/drawing/2014/main" id="{0D9A72E3-638E-700B-647A-2EF4351370F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8F23E20A-CCA0-98A2-7BC2-4CE4670D6A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95E085-ECC4-DAB7-C17D-012C6E5F0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0FC7FB3E-00A6-1A6D-0245-00DE23173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A4120113-914F-802C-92FC-E30FCB5B1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EFBA8BB3-93F0-ABB1-8F4B-572915DD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C2AE51D7-43C4-F77B-BD8E-38282FF500F4}"/>
                  </a:ext>
                </a:extLst>
              </p:cNvPr>
              <p:cNvGrpSpPr/>
              <p:nvPr/>
            </p:nvGrpSpPr>
            <p:grpSpPr>
              <a:xfrm>
                <a:off x="7363456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69" name="Rectangle: Rounded Corners 468">
                  <a:extLst>
                    <a:ext uri="{FF2B5EF4-FFF2-40B4-BE49-F238E27FC236}">
                      <a16:creationId xmlns:a16="http://schemas.microsoft.com/office/drawing/2014/main" id="{11BA0E33-67DF-7B56-6EBF-BF566B0BF1E2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0" name="Rectangle: Rounded Corners 469">
                  <a:extLst>
                    <a:ext uri="{FF2B5EF4-FFF2-40B4-BE49-F238E27FC236}">
                      <a16:creationId xmlns:a16="http://schemas.microsoft.com/office/drawing/2014/main" id="{943F8556-B7E5-57AF-9427-0A8740945F35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1" name="Rectangle: Rounded Corners 470">
                  <a:extLst>
                    <a:ext uri="{FF2B5EF4-FFF2-40B4-BE49-F238E27FC236}">
                      <a16:creationId xmlns:a16="http://schemas.microsoft.com/office/drawing/2014/main" id="{6B6DE4C5-BFDA-3E7D-1DFA-D625EAA1384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2" name="Rectangle: Rounded Corners 471">
                  <a:extLst>
                    <a:ext uri="{FF2B5EF4-FFF2-40B4-BE49-F238E27FC236}">
                      <a16:creationId xmlns:a16="http://schemas.microsoft.com/office/drawing/2014/main" id="{80024FAD-1B58-F0EB-9623-B21FD480DFD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73" name="Rectangle: Rounded Corners 472">
                  <a:extLst>
                    <a:ext uri="{FF2B5EF4-FFF2-40B4-BE49-F238E27FC236}">
                      <a16:creationId xmlns:a16="http://schemas.microsoft.com/office/drawing/2014/main" id="{E0DD0CC8-75CD-62ED-63E1-AB85D4E174F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F28B0BB8-94D7-2C2D-4B0B-564C11F3E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CED741E8-87A5-310A-8B79-4FECFD1FE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60DF99CE-F719-45D8-8F1E-783FCE188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3156BFE1-01A3-68BF-A84C-014C8C636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6C55A04F-6879-4AC1-8B5A-677F32BB2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D89F1FA9-23FC-9B02-F231-A466BB9C7873}"/>
                  </a:ext>
                </a:extLst>
              </p:cNvPr>
              <p:cNvGrpSpPr/>
              <p:nvPr/>
            </p:nvGrpSpPr>
            <p:grpSpPr>
              <a:xfrm>
                <a:off x="7819068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59" name="Rectangle: Rounded Corners 458">
                  <a:extLst>
                    <a:ext uri="{FF2B5EF4-FFF2-40B4-BE49-F238E27FC236}">
                      <a16:creationId xmlns:a16="http://schemas.microsoft.com/office/drawing/2014/main" id="{52746BD4-1CB8-7B69-4C9A-0468DC4992B3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0" name="Rectangle: Rounded Corners 459">
                  <a:extLst>
                    <a:ext uri="{FF2B5EF4-FFF2-40B4-BE49-F238E27FC236}">
                      <a16:creationId xmlns:a16="http://schemas.microsoft.com/office/drawing/2014/main" id="{E8490547-A830-6D78-3619-681B69B2BCD8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1" name="Rectangle: Rounded Corners 460">
                  <a:extLst>
                    <a:ext uri="{FF2B5EF4-FFF2-40B4-BE49-F238E27FC236}">
                      <a16:creationId xmlns:a16="http://schemas.microsoft.com/office/drawing/2014/main" id="{8CF30D3C-1305-7DD0-5F3E-71CF4E96BB3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2" name="Rectangle: Rounded Corners 461">
                  <a:extLst>
                    <a:ext uri="{FF2B5EF4-FFF2-40B4-BE49-F238E27FC236}">
                      <a16:creationId xmlns:a16="http://schemas.microsoft.com/office/drawing/2014/main" id="{0757B1A6-61E3-B42D-CE3B-13EBBC8216B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63" name="Rectangle: Rounded Corners 462">
                  <a:extLst>
                    <a:ext uri="{FF2B5EF4-FFF2-40B4-BE49-F238E27FC236}">
                      <a16:creationId xmlns:a16="http://schemas.microsoft.com/office/drawing/2014/main" id="{C7C661B7-5447-5D6D-7132-FD1D345B054D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B66A182E-FC8C-B66C-3E80-9CD02F045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259692E9-8E21-3F65-9D52-E9A56581E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398308EA-A2E5-4D4A-B067-E047FEE84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A6D1F27A-7DD4-30CB-C3EB-B6E1D41FC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F5C0CCE4-AC4E-511F-751E-E067426BD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0CE2DD2C-6CDF-270D-9A45-0B782315E1A9}"/>
                  </a:ext>
                </a:extLst>
              </p:cNvPr>
              <p:cNvGrpSpPr/>
              <p:nvPr/>
            </p:nvGrpSpPr>
            <p:grpSpPr>
              <a:xfrm>
                <a:off x="8274680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49" name="Rectangle: Rounded Corners 448">
                  <a:extLst>
                    <a:ext uri="{FF2B5EF4-FFF2-40B4-BE49-F238E27FC236}">
                      <a16:creationId xmlns:a16="http://schemas.microsoft.com/office/drawing/2014/main" id="{933046E2-15C2-D307-6464-07B79821F39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0" name="Rectangle: Rounded Corners 449">
                  <a:extLst>
                    <a:ext uri="{FF2B5EF4-FFF2-40B4-BE49-F238E27FC236}">
                      <a16:creationId xmlns:a16="http://schemas.microsoft.com/office/drawing/2014/main" id="{BF1DB13C-0C27-8B90-183B-EFD16DC617ED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1" name="Rectangle: Rounded Corners 450">
                  <a:extLst>
                    <a:ext uri="{FF2B5EF4-FFF2-40B4-BE49-F238E27FC236}">
                      <a16:creationId xmlns:a16="http://schemas.microsoft.com/office/drawing/2014/main" id="{C894B4EA-3A7D-52C0-8C46-F1CA783FBCD8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2" name="Rectangle: Rounded Corners 451">
                  <a:extLst>
                    <a:ext uri="{FF2B5EF4-FFF2-40B4-BE49-F238E27FC236}">
                      <a16:creationId xmlns:a16="http://schemas.microsoft.com/office/drawing/2014/main" id="{DF3EC66D-9C03-0FE0-65EE-5C7D051E0D3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53" name="Rectangle: Rounded Corners 452">
                  <a:extLst>
                    <a:ext uri="{FF2B5EF4-FFF2-40B4-BE49-F238E27FC236}">
                      <a16:creationId xmlns:a16="http://schemas.microsoft.com/office/drawing/2014/main" id="{690226D8-84C1-AE70-8459-C15F6752340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182B879D-D08C-DECA-EB99-F835E9DAB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1A2683EE-0B2C-3124-D14A-CAF7F20D4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EE5B284B-55A6-8701-6482-A45F3B97C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FAFA2C96-F37C-D4A6-FA8C-E26F270C32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1C357808-2958-882F-5698-0C55E2EF2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FC0F0A08-7807-D229-C2B1-8CCAF603F502}"/>
                  </a:ext>
                </a:extLst>
              </p:cNvPr>
              <p:cNvGrpSpPr/>
              <p:nvPr/>
            </p:nvGrpSpPr>
            <p:grpSpPr>
              <a:xfrm>
                <a:off x="8730292" y="413682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439" name="Rectangle: Rounded Corners 438">
                  <a:extLst>
                    <a:ext uri="{FF2B5EF4-FFF2-40B4-BE49-F238E27FC236}">
                      <a16:creationId xmlns:a16="http://schemas.microsoft.com/office/drawing/2014/main" id="{80B4FCC6-D223-939F-EE1B-D7D0E479580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0" name="Rectangle: Rounded Corners 439">
                  <a:extLst>
                    <a:ext uri="{FF2B5EF4-FFF2-40B4-BE49-F238E27FC236}">
                      <a16:creationId xmlns:a16="http://schemas.microsoft.com/office/drawing/2014/main" id="{79130147-0144-39E2-D381-7108EB41527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1" name="Rectangle: Rounded Corners 440">
                  <a:extLst>
                    <a:ext uri="{FF2B5EF4-FFF2-40B4-BE49-F238E27FC236}">
                      <a16:creationId xmlns:a16="http://schemas.microsoft.com/office/drawing/2014/main" id="{CE806020-E264-E9A8-A7F3-20F03FC1E22C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2" name="Rectangle: Rounded Corners 441">
                  <a:extLst>
                    <a:ext uri="{FF2B5EF4-FFF2-40B4-BE49-F238E27FC236}">
                      <a16:creationId xmlns:a16="http://schemas.microsoft.com/office/drawing/2014/main" id="{8340CE05-932E-8B98-1DE4-06FB5E7EFF4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443" name="Rectangle: Rounded Corners 442">
                  <a:extLst>
                    <a:ext uri="{FF2B5EF4-FFF2-40B4-BE49-F238E27FC236}">
                      <a16:creationId xmlns:a16="http://schemas.microsoft.com/office/drawing/2014/main" id="{112C121D-F9FF-9CE6-E4DB-BA51E4770B84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0CEF050B-D7C7-5896-256C-F149B8D37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7109B699-6277-7EF5-69AD-176A775A0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47873C96-9AFD-DDB2-1347-F3498F804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126850AC-0276-8731-A580-D568CDE14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94293EF-64F0-BBED-9A55-8B1356842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ABA008C-F0EB-1C66-7780-701EAF212E2A}"/>
                  </a:ext>
                </a:extLst>
              </p:cNvPr>
              <p:cNvGrpSpPr/>
              <p:nvPr/>
            </p:nvGrpSpPr>
            <p:grpSpPr>
              <a:xfrm>
                <a:off x="5996620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77" name="Rectangle: Rounded Corners 576">
                  <a:extLst>
                    <a:ext uri="{FF2B5EF4-FFF2-40B4-BE49-F238E27FC236}">
                      <a16:creationId xmlns:a16="http://schemas.microsoft.com/office/drawing/2014/main" id="{4BEA0356-DF06-20D5-2351-749D93717CC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8" name="Rectangle: Rounded Corners 577">
                  <a:extLst>
                    <a:ext uri="{FF2B5EF4-FFF2-40B4-BE49-F238E27FC236}">
                      <a16:creationId xmlns:a16="http://schemas.microsoft.com/office/drawing/2014/main" id="{97A6629A-C685-EDD3-7509-A703DE509AC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507109FB-999C-175B-14E3-DDBC918DE87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5EF29B1F-8661-A3F5-ACCC-4D2F731329D8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AC16D9B4-8456-7755-D185-4FFA99BAB83C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82" name="Straight Connector 581">
                  <a:extLst>
                    <a:ext uri="{FF2B5EF4-FFF2-40B4-BE49-F238E27FC236}">
                      <a16:creationId xmlns:a16="http://schemas.microsoft.com/office/drawing/2014/main" id="{CB777749-5BDF-67CE-A928-368256017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>
                  <a:extLst>
                    <a:ext uri="{FF2B5EF4-FFF2-40B4-BE49-F238E27FC236}">
                      <a16:creationId xmlns:a16="http://schemas.microsoft.com/office/drawing/2014/main" id="{F2106178-B626-9748-D9FF-D5F0A4D7FF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9F46E219-811E-BD21-00F4-3A811283C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584">
                  <a:extLst>
                    <a:ext uri="{FF2B5EF4-FFF2-40B4-BE49-F238E27FC236}">
                      <a16:creationId xmlns:a16="http://schemas.microsoft.com/office/drawing/2014/main" id="{A798F3C4-DFE5-C4DE-589E-6A9969B5C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738C8209-BA30-5D23-C581-5BA5BECF0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4B83D309-FB8D-8709-3675-E4EF358A9E61}"/>
                  </a:ext>
                </a:extLst>
              </p:cNvPr>
              <p:cNvGrpSpPr/>
              <p:nvPr/>
            </p:nvGrpSpPr>
            <p:grpSpPr>
              <a:xfrm>
                <a:off x="6452232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97DD0425-A4E1-43EF-1DEA-B1A13B384B9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2BE35061-2C06-829B-53CD-991CEB5B4F4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17BC29B3-5CC1-FDA7-7CEC-BC4CC14BD33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81E13D09-237F-20AD-195F-457329D8E653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DB4EBC00-C9FB-398E-1977-410199ED706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EED68ED0-7FD4-5E14-CE85-BDCBF36E0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D768BEBF-4856-9DAD-8434-D5B4732CFB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A13C1C60-C5F3-3A6F-8D01-47B850262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A629031F-BDD2-8500-E8B2-5440CC007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>
                  <a:extLst>
                    <a:ext uri="{FF2B5EF4-FFF2-40B4-BE49-F238E27FC236}">
                      <a16:creationId xmlns:a16="http://schemas.microsoft.com/office/drawing/2014/main" id="{5397A0D3-3829-9924-6CD8-20D178413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7BA7F22A-5A7D-6A42-6CD1-5E0A598171D0}"/>
                  </a:ext>
                </a:extLst>
              </p:cNvPr>
              <p:cNvGrpSpPr/>
              <p:nvPr/>
            </p:nvGrpSpPr>
            <p:grpSpPr>
              <a:xfrm>
                <a:off x="6907844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57" name="Rectangle: Rounded Corners 556">
                  <a:extLst>
                    <a:ext uri="{FF2B5EF4-FFF2-40B4-BE49-F238E27FC236}">
                      <a16:creationId xmlns:a16="http://schemas.microsoft.com/office/drawing/2014/main" id="{35DBE78B-5531-36CA-F693-28238A46491A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8" name="Rectangle: Rounded Corners 557">
                  <a:extLst>
                    <a:ext uri="{FF2B5EF4-FFF2-40B4-BE49-F238E27FC236}">
                      <a16:creationId xmlns:a16="http://schemas.microsoft.com/office/drawing/2014/main" id="{9EE99A4B-0A55-89AE-6571-F26DCEF2BF5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9" name="Rectangle: Rounded Corners 558">
                  <a:extLst>
                    <a:ext uri="{FF2B5EF4-FFF2-40B4-BE49-F238E27FC236}">
                      <a16:creationId xmlns:a16="http://schemas.microsoft.com/office/drawing/2014/main" id="{74D15CF3-D16D-3C58-9A71-D724025F6ED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0" name="Rectangle: Rounded Corners 559">
                  <a:extLst>
                    <a:ext uri="{FF2B5EF4-FFF2-40B4-BE49-F238E27FC236}">
                      <a16:creationId xmlns:a16="http://schemas.microsoft.com/office/drawing/2014/main" id="{A325E019-42F1-2A72-0DBD-A7CBF03DAD1C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61" name="Rectangle: Rounded Corners 560">
                  <a:extLst>
                    <a:ext uri="{FF2B5EF4-FFF2-40B4-BE49-F238E27FC236}">
                      <a16:creationId xmlns:a16="http://schemas.microsoft.com/office/drawing/2014/main" id="{E1C6657B-2A40-1758-2881-404789E570F8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08C9B03C-B59B-C5B6-54C7-A32929A29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ED840EAA-437B-7B23-F04C-79130EC51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5B61B26C-D511-6C96-AFA7-4A112C48E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0AF47D27-8352-BB04-0FB1-93BCE5755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49CA00AD-4740-8199-906E-441E012A27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214DC3D5-C1AD-6645-39FF-26DF2282A12C}"/>
                  </a:ext>
                </a:extLst>
              </p:cNvPr>
              <p:cNvGrpSpPr/>
              <p:nvPr/>
            </p:nvGrpSpPr>
            <p:grpSpPr>
              <a:xfrm>
                <a:off x="7363456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47" name="Rectangle: Rounded Corners 546">
                  <a:extLst>
                    <a:ext uri="{FF2B5EF4-FFF2-40B4-BE49-F238E27FC236}">
                      <a16:creationId xmlns:a16="http://schemas.microsoft.com/office/drawing/2014/main" id="{866A7CE8-9B6A-C3A6-FF23-8180714D8C5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8" name="Rectangle: Rounded Corners 547">
                  <a:extLst>
                    <a:ext uri="{FF2B5EF4-FFF2-40B4-BE49-F238E27FC236}">
                      <a16:creationId xmlns:a16="http://schemas.microsoft.com/office/drawing/2014/main" id="{BA2ADE2E-1CD2-B9D2-D5A7-E5E28710663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9" name="Rectangle: Rounded Corners 548">
                  <a:extLst>
                    <a:ext uri="{FF2B5EF4-FFF2-40B4-BE49-F238E27FC236}">
                      <a16:creationId xmlns:a16="http://schemas.microsoft.com/office/drawing/2014/main" id="{3D53D990-BB5A-7E1C-732E-3E1F24835B9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0" name="Rectangle: Rounded Corners 549">
                  <a:extLst>
                    <a:ext uri="{FF2B5EF4-FFF2-40B4-BE49-F238E27FC236}">
                      <a16:creationId xmlns:a16="http://schemas.microsoft.com/office/drawing/2014/main" id="{5A300DDE-E190-0512-8A55-B0D34BB26B96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51" name="Rectangle: Rounded Corners 550">
                  <a:extLst>
                    <a:ext uri="{FF2B5EF4-FFF2-40B4-BE49-F238E27FC236}">
                      <a16:creationId xmlns:a16="http://schemas.microsoft.com/office/drawing/2014/main" id="{596A7103-2EF3-6774-9DEC-E1ACEB47E002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BF4C2E37-0212-AEF9-8237-BA2E33D0A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43010292-392C-2BF9-9464-2926CDDAFF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BC44964C-C9C0-7F9D-1494-C1287F9CB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D6F8B107-D9BC-A895-B37D-12ACE87AF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5972EA98-CDD3-3B08-0299-4DE1626C0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1EF2A49B-FC7F-5A23-76C8-69E2FE879BE8}"/>
                  </a:ext>
                </a:extLst>
              </p:cNvPr>
              <p:cNvGrpSpPr/>
              <p:nvPr/>
            </p:nvGrpSpPr>
            <p:grpSpPr>
              <a:xfrm>
                <a:off x="7819068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37" name="Rectangle: Rounded Corners 536">
                  <a:extLst>
                    <a:ext uri="{FF2B5EF4-FFF2-40B4-BE49-F238E27FC236}">
                      <a16:creationId xmlns:a16="http://schemas.microsoft.com/office/drawing/2014/main" id="{7ABBD11B-5E52-B210-876B-471CBB7DB83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8" name="Rectangle: Rounded Corners 537">
                  <a:extLst>
                    <a:ext uri="{FF2B5EF4-FFF2-40B4-BE49-F238E27FC236}">
                      <a16:creationId xmlns:a16="http://schemas.microsoft.com/office/drawing/2014/main" id="{AF184E52-49B4-DBFE-5838-82AABFE7CE2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9" name="Rectangle: Rounded Corners 538">
                  <a:extLst>
                    <a:ext uri="{FF2B5EF4-FFF2-40B4-BE49-F238E27FC236}">
                      <a16:creationId xmlns:a16="http://schemas.microsoft.com/office/drawing/2014/main" id="{3F9E2FA6-58A6-6286-ADB1-1DB83786E91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0" name="Rectangle: Rounded Corners 539">
                  <a:extLst>
                    <a:ext uri="{FF2B5EF4-FFF2-40B4-BE49-F238E27FC236}">
                      <a16:creationId xmlns:a16="http://schemas.microsoft.com/office/drawing/2014/main" id="{016117BF-035B-AEF5-FEBC-19FF75E28C2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41" name="Rectangle: Rounded Corners 540">
                  <a:extLst>
                    <a:ext uri="{FF2B5EF4-FFF2-40B4-BE49-F238E27FC236}">
                      <a16:creationId xmlns:a16="http://schemas.microsoft.com/office/drawing/2014/main" id="{E0F0E855-DE78-27EE-A78C-7E8EA1B84EF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E99E247A-8782-EDDE-CD17-617AF9ECFE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FC5CF327-E94A-1E3E-A86C-7AEE80881F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01A1217-8E83-9F2F-7D46-E8EC3663F1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89A620EC-3764-E99B-0B25-F3283C26D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ABFB33C-E98A-C0D0-4290-6792EB8F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211A8E36-0BAC-03B7-9546-9325D4B5B65C}"/>
                  </a:ext>
                </a:extLst>
              </p:cNvPr>
              <p:cNvGrpSpPr/>
              <p:nvPr/>
            </p:nvGrpSpPr>
            <p:grpSpPr>
              <a:xfrm>
                <a:off x="8274680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27" name="Rectangle: Rounded Corners 526">
                  <a:extLst>
                    <a:ext uri="{FF2B5EF4-FFF2-40B4-BE49-F238E27FC236}">
                      <a16:creationId xmlns:a16="http://schemas.microsoft.com/office/drawing/2014/main" id="{3A0C4506-9929-5CDF-BF52-B969E5869FFD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8" name="Rectangle: Rounded Corners 527">
                  <a:extLst>
                    <a:ext uri="{FF2B5EF4-FFF2-40B4-BE49-F238E27FC236}">
                      <a16:creationId xmlns:a16="http://schemas.microsoft.com/office/drawing/2014/main" id="{9EC01C5D-C167-79DB-8F67-A8A92F89B382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9" name="Rectangle: Rounded Corners 528">
                  <a:extLst>
                    <a:ext uri="{FF2B5EF4-FFF2-40B4-BE49-F238E27FC236}">
                      <a16:creationId xmlns:a16="http://schemas.microsoft.com/office/drawing/2014/main" id="{9F4CD275-4F81-E82F-F7F3-2B283727322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0" name="Rectangle: Rounded Corners 529">
                  <a:extLst>
                    <a:ext uri="{FF2B5EF4-FFF2-40B4-BE49-F238E27FC236}">
                      <a16:creationId xmlns:a16="http://schemas.microsoft.com/office/drawing/2014/main" id="{BA11044B-5C3F-3A21-5AF2-435518E7CCD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31" name="Rectangle: Rounded Corners 530">
                  <a:extLst>
                    <a:ext uri="{FF2B5EF4-FFF2-40B4-BE49-F238E27FC236}">
                      <a16:creationId xmlns:a16="http://schemas.microsoft.com/office/drawing/2014/main" id="{E90A5C16-A147-62D3-7B8E-C5A99254256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E4B382F4-041A-E25B-99C1-5B17A6881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B2C23010-617C-1AB2-267C-B8D7BF975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25C85BC3-70D4-A3C6-1D95-0CE36EC88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2C15164A-A27E-64C0-CF60-E5759FEDA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818956C8-75AE-7BBB-87AC-2B3AF0650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6B8E6B08-F0F6-B7A4-A203-DA906E926AC2}"/>
                  </a:ext>
                </a:extLst>
              </p:cNvPr>
              <p:cNvGrpSpPr/>
              <p:nvPr/>
            </p:nvGrpSpPr>
            <p:grpSpPr>
              <a:xfrm>
                <a:off x="8730292" y="4575648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17" name="Rectangle: Rounded Corners 516">
                  <a:extLst>
                    <a:ext uri="{FF2B5EF4-FFF2-40B4-BE49-F238E27FC236}">
                      <a16:creationId xmlns:a16="http://schemas.microsoft.com/office/drawing/2014/main" id="{DC23924D-A149-1FF5-FB51-84652965B92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18" name="Rectangle: Rounded Corners 517">
                  <a:extLst>
                    <a:ext uri="{FF2B5EF4-FFF2-40B4-BE49-F238E27FC236}">
                      <a16:creationId xmlns:a16="http://schemas.microsoft.com/office/drawing/2014/main" id="{5C2E7A3B-0770-B61E-254D-B1DC3D042D05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19" name="Rectangle: Rounded Corners 518">
                  <a:extLst>
                    <a:ext uri="{FF2B5EF4-FFF2-40B4-BE49-F238E27FC236}">
                      <a16:creationId xmlns:a16="http://schemas.microsoft.com/office/drawing/2014/main" id="{D22C904E-EA97-2B89-7482-50FA167A2B0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0" name="Rectangle: Rounded Corners 519">
                  <a:extLst>
                    <a:ext uri="{FF2B5EF4-FFF2-40B4-BE49-F238E27FC236}">
                      <a16:creationId xmlns:a16="http://schemas.microsoft.com/office/drawing/2014/main" id="{CDD2E0F3-0DEF-0ABE-4173-BF8122EF450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21" name="Rectangle: Rounded Corners 520">
                  <a:extLst>
                    <a:ext uri="{FF2B5EF4-FFF2-40B4-BE49-F238E27FC236}">
                      <a16:creationId xmlns:a16="http://schemas.microsoft.com/office/drawing/2014/main" id="{7EF2EF75-54FB-ED72-CF59-F2A5327C6677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4BFAF7A1-9121-F0AA-95F2-EC0C78E8EA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0305A196-5FF4-F824-40B3-E46886BC1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6594305C-C574-4084-779A-03E30214E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E01B263D-FE6E-DB53-8568-8550C40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F21E98A2-512A-B933-C2F4-E5C4189C0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6DC0AAE9-82DC-9C74-E60B-904F9663C867}"/>
                  </a:ext>
                </a:extLst>
              </p:cNvPr>
              <p:cNvGrpSpPr/>
              <p:nvPr/>
            </p:nvGrpSpPr>
            <p:grpSpPr>
              <a:xfrm>
                <a:off x="5996620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55" name="Rectangle: Rounded Corners 654">
                  <a:extLst>
                    <a:ext uri="{FF2B5EF4-FFF2-40B4-BE49-F238E27FC236}">
                      <a16:creationId xmlns:a16="http://schemas.microsoft.com/office/drawing/2014/main" id="{C93CBA93-2668-9886-052C-C05FF4ABC31A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B5866105-6FF6-5821-410B-BF1C0206B89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19679FF-1B01-2F79-928C-A56BF2C3F48A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858F7623-3CF5-5CB6-B1BE-1D9461ED5D5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C61ADAF0-B988-28D9-3DAA-C0457B19D59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60" name="Straight Connector 659">
                  <a:extLst>
                    <a:ext uri="{FF2B5EF4-FFF2-40B4-BE49-F238E27FC236}">
                      <a16:creationId xmlns:a16="http://schemas.microsoft.com/office/drawing/2014/main" id="{38A2F898-6A1B-947B-9F95-EA9BEEC78A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4509EA62-E615-6BAD-D210-1283F3300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D4EF3C81-D313-7C00-1D9A-7C1ABE10E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8A8CE565-875B-72FC-5407-14E5EAF3F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D20A31A3-A0EB-78BF-FD13-25CB1C8FF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0C592525-4666-8CF7-C53E-0664E7A7D5A6}"/>
                  </a:ext>
                </a:extLst>
              </p:cNvPr>
              <p:cNvGrpSpPr/>
              <p:nvPr/>
            </p:nvGrpSpPr>
            <p:grpSpPr>
              <a:xfrm>
                <a:off x="6452232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45" name="Rectangle: Rounded Corners 644">
                  <a:extLst>
                    <a:ext uri="{FF2B5EF4-FFF2-40B4-BE49-F238E27FC236}">
                      <a16:creationId xmlns:a16="http://schemas.microsoft.com/office/drawing/2014/main" id="{475F02DF-2553-D585-5168-A961FCA20F8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6" name="Rectangle: Rounded Corners 645">
                  <a:extLst>
                    <a:ext uri="{FF2B5EF4-FFF2-40B4-BE49-F238E27FC236}">
                      <a16:creationId xmlns:a16="http://schemas.microsoft.com/office/drawing/2014/main" id="{F9DBF1F0-188B-47BA-A629-113C8B9D6979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7" name="Rectangle: Rounded Corners 646">
                  <a:extLst>
                    <a:ext uri="{FF2B5EF4-FFF2-40B4-BE49-F238E27FC236}">
                      <a16:creationId xmlns:a16="http://schemas.microsoft.com/office/drawing/2014/main" id="{BDB6B309-9F68-FAD6-5518-26064077E20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8" name="Rectangle: Rounded Corners 647">
                  <a:extLst>
                    <a:ext uri="{FF2B5EF4-FFF2-40B4-BE49-F238E27FC236}">
                      <a16:creationId xmlns:a16="http://schemas.microsoft.com/office/drawing/2014/main" id="{844DBA6A-D2EB-B77C-4B94-B31EF519547F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49" name="Rectangle: Rounded Corners 648">
                  <a:extLst>
                    <a:ext uri="{FF2B5EF4-FFF2-40B4-BE49-F238E27FC236}">
                      <a16:creationId xmlns:a16="http://schemas.microsoft.com/office/drawing/2014/main" id="{7266C470-C86E-881C-B942-739D9AE9019B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9E70124E-C3CE-3BA5-BC74-2A8D4D08D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49748134-4B81-55E5-4C8D-25AAA8B43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74E37E96-816A-18B4-DFF1-0BB46581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55C96D1D-8A6A-6804-FFF9-D7C353E20F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3C4E463E-6264-2832-1497-8BE02839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B7EA6AE5-094A-BD93-AB01-C2ED7866E342}"/>
                  </a:ext>
                </a:extLst>
              </p:cNvPr>
              <p:cNvGrpSpPr/>
              <p:nvPr/>
            </p:nvGrpSpPr>
            <p:grpSpPr>
              <a:xfrm>
                <a:off x="6907844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5499895B-1166-D3F9-74CA-856942489A7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93342ACC-2761-D8B7-433E-554D595A3B8C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754AEF7D-B47C-137A-3ED8-322177E8496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8" name="Rectangle: Rounded Corners 637">
                  <a:extLst>
                    <a:ext uri="{FF2B5EF4-FFF2-40B4-BE49-F238E27FC236}">
                      <a16:creationId xmlns:a16="http://schemas.microsoft.com/office/drawing/2014/main" id="{D108DC3F-D9B1-AB48-2FE3-DFA7EE2555A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39" name="Rectangle: Rounded Corners 638">
                  <a:extLst>
                    <a:ext uri="{FF2B5EF4-FFF2-40B4-BE49-F238E27FC236}">
                      <a16:creationId xmlns:a16="http://schemas.microsoft.com/office/drawing/2014/main" id="{BA91968D-0264-AA12-8666-12AABF1589B3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40" name="Straight Connector 639">
                  <a:extLst>
                    <a:ext uri="{FF2B5EF4-FFF2-40B4-BE49-F238E27FC236}">
                      <a16:creationId xmlns:a16="http://schemas.microsoft.com/office/drawing/2014/main" id="{B76EE213-A7EA-776D-53D1-7028E67192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EF2FC56A-0FC8-F882-CF4C-43FB5A3D9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D7C2E0B4-E53B-FDAB-E327-2787EF22F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50420603-BB32-5D74-A98C-132E980E5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168383AD-6D3A-0FE7-1F2E-7FD02F2F8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80B556EF-B07B-6738-803F-6F5560608EEC}"/>
                  </a:ext>
                </a:extLst>
              </p:cNvPr>
              <p:cNvGrpSpPr/>
              <p:nvPr/>
            </p:nvGrpSpPr>
            <p:grpSpPr>
              <a:xfrm>
                <a:off x="7363456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25" name="Rectangle: Rounded Corners 624">
                  <a:extLst>
                    <a:ext uri="{FF2B5EF4-FFF2-40B4-BE49-F238E27FC236}">
                      <a16:creationId xmlns:a16="http://schemas.microsoft.com/office/drawing/2014/main" id="{5404943A-842F-DD6D-7787-DA07FC9188E6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6" name="Rectangle: Rounded Corners 625">
                  <a:extLst>
                    <a:ext uri="{FF2B5EF4-FFF2-40B4-BE49-F238E27FC236}">
                      <a16:creationId xmlns:a16="http://schemas.microsoft.com/office/drawing/2014/main" id="{76D061FC-B1D4-D1C4-969A-0782FCD10FD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7" name="Rectangle: Rounded Corners 626">
                  <a:extLst>
                    <a:ext uri="{FF2B5EF4-FFF2-40B4-BE49-F238E27FC236}">
                      <a16:creationId xmlns:a16="http://schemas.microsoft.com/office/drawing/2014/main" id="{789049C7-3196-565A-3732-31734F3F19BF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8" name="Rectangle: Rounded Corners 627">
                  <a:extLst>
                    <a:ext uri="{FF2B5EF4-FFF2-40B4-BE49-F238E27FC236}">
                      <a16:creationId xmlns:a16="http://schemas.microsoft.com/office/drawing/2014/main" id="{890FF2E7-2C0C-FE41-7591-8D023B295099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E5EC2E98-0215-8884-4D77-75F544AA8DA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7E75B522-49F9-FC3D-E049-050DEBBCD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41FC110C-95AC-E9F7-A689-BDAB1E731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ED28FC95-D6F6-A4CF-45E0-4233AB26D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E427F0E9-8DD9-D180-5092-C7F08405B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9173C5BB-E246-94E4-A909-C70E1DEAF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E244685C-8533-07DA-72FD-41026EC41186}"/>
                  </a:ext>
                </a:extLst>
              </p:cNvPr>
              <p:cNvGrpSpPr/>
              <p:nvPr/>
            </p:nvGrpSpPr>
            <p:grpSpPr>
              <a:xfrm>
                <a:off x="7819068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15" name="Rectangle: Rounded Corners 614">
                  <a:extLst>
                    <a:ext uri="{FF2B5EF4-FFF2-40B4-BE49-F238E27FC236}">
                      <a16:creationId xmlns:a16="http://schemas.microsoft.com/office/drawing/2014/main" id="{7D025396-FCE8-D850-764A-8A3250558CE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6" name="Rectangle: Rounded Corners 615">
                  <a:extLst>
                    <a:ext uri="{FF2B5EF4-FFF2-40B4-BE49-F238E27FC236}">
                      <a16:creationId xmlns:a16="http://schemas.microsoft.com/office/drawing/2014/main" id="{5D10BD2A-54B8-6861-B0D5-F3D0896D020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7" name="Rectangle: Rounded Corners 616">
                  <a:extLst>
                    <a:ext uri="{FF2B5EF4-FFF2-40B4-BE49-F238E27FC236}">
                      <a16:creationId xmlns:a16="http://schemas.microsoft.com/office/drawing/2014/main" id="{120EB464-ED71-3347-CAA9-F311378705F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8" name="Rectangle: Rounded Corners 617">
                  <a:extLst>
                    <a:ext uri="{FF2B5EF4-FFF2-40B4-BE49-F238E27FC236}">
                      <a16:creationId xmlns:a16="http://schemas.microsoft.com/office/drawing/2014/main" id="{2967BCA3-427D-48AD-8383-21D52D6AD17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19" name="Rectangle: Rounded Corners 618">
                  <a:extLst>
                    <a:ext uri="{FF2B5EF4-FFF2-40B4-BE49-F238E27FC236}">
                      <a16:creationId xmlns:a16="http://schemas.microsoft.com/office/drawing/2014/main" id="{3BECFBC9-E858-4865-A3AC-29ECE23987EE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6B3C8020-CBDE-2EE1-167D-BE2A3DF7B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3853FFB5-A636-D064-BB51-FA6CB9AC6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11EBE310-721A-6FC7-5493-F23C3DDA9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F3108443-A010-C4FE-73F9-CC65560BD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63B37E4D-AF22-67A9-56D1-A690444F3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E533FFE0-EF42-2D24-420A-3D4564A30C2E}"/>
                  </a:ext>
                </a:extLst>
              </p:cNvPr>
              <p:cNvGrpSpPr/>
              <p:nvPr/>
            </p:nvGrpSpPr>
            <p:grpSpPr>
              <a:xfrm>
                <a:off x="8274680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05" name="Rectangle: Rounded Corners 604">
                  <a:extLst>
                    <a:ext uri="{FF2B5EF4-FFF2-40B4-BE49-F238E27FC236}">
                      <a16:creationId xmlns:a16="http://schemas.microsoft.com/office/drawing/2014/main" id="{9CBCD335-A277-75D1-DEBA-9EB889B6C69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6" name="Rectangle: Rounded Corners 605">
                  <a:extLst>
                    <a:ext uri="{FF2B5EF4-FFF2-40B4-BE49-F238E27FC236}">
                      <a16:creationId xmlns:a16="http://schemas.microsoft.com/office/drawing/2014/main" id="{5FADD625-EF69-57E0-6577-92B5421D6FB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7" name="Rectangle: Rounded Corners 606">
                  <a:extLst>
                    <a:ext uri="{FF2B5EF4-FFF2-40B4-BE49-F238E27FC236}">
                      <a16:creationId xmlns:a16="http://schemas.microsoft.com/office/drawing/2014/main" id="{172EF3AE-421F-88EB-A642-9CBA8ABDA82D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8" name="Rectangle: Rounded Corners 607">
                  <a:extLst>
                    <a:ext uri="{FF2B5EF4-FFF2-40B4-BE49-F238E27FC236}">
                      <a16:creationId xmlns:a16="http://schemas.microsoft.com/office/drawing/2014/main" id="{956686AC-D3CF-7879-69C0-D30FF988FF4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09" name="Rectangle: Rounded Corners 608">
                  <a:extLst>
                    <a:ext uri="{FF2B5EF4-FFF2-40B4-BE49-F238E27FC236}">
                      <a16:creationId xmlns:a16="http://schemas.microsoft.com/office/drawing/2014/main" id="{977C0AF2-AB87-EEB2-06A1-853AB14D9249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5E954AA7-2AAC-9865-73DF-4A2E1E3B3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9EB9B8B5-5875-1BF1-C802-2E806CEE3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21DD68DE-36B4-2BF9-DFB4-887D6FEDA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988BE938-40C4-DC4A-BCD8-C5A985D401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593B32F4-35EB-A7BF-3180-B70B10BEF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5AA38822-7964-0C1E-4B0A-7BB61750F558}"/>
                  </a:ext>
                </a:extLst>
              </p:cNvPr>
              <p:cNvGrpSpPr/>
              <p:nvPr/>
            </p:nvGrpSpPr>
            <p:grpSpPr>
              <a:xfrm>
                <a:off x="8730292" y="5014476"/>
                <a:ext cx="432225" cy="417230"/>
                <a:chOff x="5373369" y="1102507"/>
                <a:chExt cx="1261112" cy="1217360"/>
              </a:xfrm>
            </p:grpSpPr>
            <p:sp>
              <p:nvSpPr>
                <p:cNvPr id="595" name="Rectangle: Rounded Corners 594">
                  <a:extLst>
                    <a:ext uri="{FF2B5EF4-FFF2-40B4-BE49-F238E27FC236}">
                      <a16:creationId xmlns:a16="http://schemas.microsoft.com/office/drawing/2014/main" id="{ED724D38-F700-CAD5-35D0-BEBAAAB48199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6" name="Rectangle: Rounded Corners 595">
                  <a:extLst>
                    <a:ext uri="{FF2B5EF4-FFF2-40B4-BE49-F238E27FC236}">
                      <a16:creationId xmlns:a16="http://schemas.microsoft.com/office/drawing/2014/main" id="{866203CF-D973-F8F9-AC8F-21C1EF6C8034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7" name="Rectangle: Rounded Corners 596">
                  <a:extLst>
                    <a:ext uri="{FF2B5EF4-FFF2-40B4-BE49-F238E27FC236}">
                      <a16:creationId xmlns:a16="http://schemas.microsoft.com/office/drawing/2014/main" id="{0398A804-BC03-11DF-CD81-FAA9A9681D3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8" name="Rectangle: Rounded Corners 597">
                  <a:extLst>
                    <a:ext uri="{FF2B5EF4-FFF2-40B4-BE49-F238E27FC236}">
                      <a16:creationId xmlns:a16="http://schemas.microsoft.com/office/drawing/2014/main" id="{B3CF3A8E-D152-290E-B267-60248E5CCDD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599" name="Rectangle: Rounded Corners 598">
                  <a:extLst>
                    <a:ext uri="{FF2B5EF4-FFF2-40B4-BE49-F238E27FC236}">
                      <a16:creationId xmlns:a16="http://schemas.microsoft.com/office/drawing/2014/main" id="{41A52624-8DD9-FF8F-0FB3-21891B2CDFE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9A846B2E-B023-F23F-D961-A8FD7AF8CC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>
                  <a:extLst>
                    <a:ext uri="{FF2B5EF4-FFF2-40B4-BE49-F238E27FC236}">
                      <a16:creationId xmlns:a16="http://schemas.microsoft.com/office/drawing/2014/main" id="{2DC37B60-CEB9-9FF5-BAD9-37FA3ABE9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06D034F7-6F75-EDEE-4D24-9DBBF360F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B1355F2B-CF82-82C4-404B-05531BBA05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DD26318-F388-C114-06CD-C4E76097D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67E86282-D106-F2E1-94D1-8DA2A0530295}"/>
                  </a:ext>
                </a:extLst>
              </p:cNvPr>
              <p:cNvGrpSpPr/>
              <p:nvPr/>
            </p:nvGrpSpPr>
            <p:grpSpPr>
              <a:xfrm>
                <a:off x="5996620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33" name="Rectangle: Rounded Corners 732">
                  <a:extLst>
                    <a:ext uri="{FF2B5EF4-FFF2-40B4-BE49-F238E27FC236}">
                      <a16:creationId xmlns:a16="http://schemas.microsoft.com/office/drawing/2014/main" id="{508B8A86-2871-C97A-FF12-55874566A6A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4" name="Rectangle: Rounded Corners 733">
                  <a:extLst>
                    <a:ext uri="{FF2B5EF4-FFF2-40B4-BE49-F238E27FC236}">
                      <a16:creationId xmlns:a16="http://schemas.microsoft.com/office/drawing/2014/main" id="{02CF073A-0652-2F57-DDD0-D169B852A2AA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5" name="Rectangle: Rounded Corners 734">
                  <a:extLst>
                    <a:ext uri="{FF2B5EF4-FFF2-40B4-BE49-F238E27FC236}">
                      <a16:creationId xmlns:a16="http://schemas.microsoft.com/office/drawing/2014/main" id="{60F17C28-143D-D19D-730B-389A9CDB4C12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6" name="Rectangle: Rounded Corners 735">
                  <a:extLst>
                    <a:ext uri="{FF2B5EF4-FFF2-40B4-BE49-F238E27FC236}">
                      <a16:creationId xmlns:a16="http://schemas.microsoft.com/office/drawing/2014/main" id="{3FE0CA90-4A6E-363F-369F-2E060294AF1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37" name="Rectangle: Rounded Corners 736">
                  <a:extLst>
                    <a:ext uri="{FF2B5EF4-FFF2-40B4-BE49-F238E27FC236}">
                      <a16:creationId xmlns:a16="http://schemas.microsoft.com/office/drawing/2014/main" id="{B55FF59B-2BD7-1B43-875B-738BE5E2698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38" name="Straight Connector 737">
                  <a:extLst>
                    <a:ext uri="{FF2B5EF4-FFF2-40B4-BE49-F238E27FC236}">
                      <a16:creationId xmlns:a16="http://schemas.microsoft.com/office/drawing/2014/main" id="{581BAFBC-CAC6-B9A3-B226-3EB7E87B3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>
                  <a:extLst>
                    <a:ext uri="{FF2B5EF4-FFF2-40B4-BE49-F238E27FC236}">
                      <a16:creationId xmlns:a16="http://schemas.microsoft.com/office/drawing/2014/main" id="{6C55E435-6F3C-F9DB-E7B4-66A8D59D0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847CCC73-B863-6F55-77BF-66EEA415E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17AED5ED-1C73-2BD9-AF21-8F3579B8D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48F7929D-B108-4D42-07AC-17CA345B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7" name="Group 666">
                <a:extLst>
                  <a:ext uri="{FF2B5EF4-FFF2-40B4-BE49-F238E27FC236}">
                    <a16:creationId xmlns:a16="http://schemas.microsoft.com/office/drawing/2014/main" id="{F477071E-3EB0-3122-684E-0FB289786BA0}"/>
                  </a:ext>
                </a:extLst>
              </p:cNvPr>
              <p:cNvGrpSpPr/>
              <p:nvPr/>
            </p:nvGrpSpPr>
            <p:grpSpPr>
              <a:xfrm>
                <a:off x="6452232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23" name="Rectangle: Rounded Corners 722">
                  <a:extLst>
                    <a:ext uri="{FF2B5EF4-FFF2-40B4-BE49-F238E27FC236}">
                      <a16:creationId xmlns:a16="http://schemas.microsoft.com/office/drawing/2014/main" id="{1932A661-0EA5-92EB-DA54-98B7EA74BFDE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4" name="Rectangle: Rounded Corners 723">
                  <a:extLst>
                    <a:ext uri="{FF2B5EF4-FFF2-40B4-BE49-F238E27FC236}">
                      <a16:creationId xmlns:a16="http://schemas.microsoft.com/office/drawing/2014/main" id="{2C137743-6B10-2611-F018-5463D9FD32C1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5" name="Rectangle: Rounded Corners 724">
                  <a:extLst>
                    <a:ext uri="{FF2B5EF4-FFF2-40B4-BE49-F238E27FC236}">
                      <a16:creationId xmlns:a16="http://schemas.microsoft.com/office/drawing/2014/main" id="{6E3606FC-8974-EF27-B267-8AA8F3FEC8B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6" name="Rectangle: Rounded Corners 725">
                  <a:extLst>
                    <a:ext uri="{FF2B5EF4-FFF2-40B4-BE49-F238E27FC236}">
                      <a16:creationId xmlns:a16="http://schemas.microsoft.com/office/drawing/2014/main" id="{EFB8CFEB-FCAB-4806-5D9A-5B27D8B91802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E52DF832-C375-94B4-8E51-68DEADF337A5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28" name="Straight Connector 727">
                  <a:extLst>
                    <a:ext uri="{FF2B5EF4-FFF2-40B4-BE49-F238E27FC236}">
                      <a16:creationId xmlns:a16="http://schemas.microsoft.com/office/drawing/2014/main" id="{37F41C37-65C8-0DFD-9870-33E5863A9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FF67B721-C7A6-57E6-B4CF-9131FE8A3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63874749-3AB9-EF28-62AF-718529615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55E6F6AA-58FA-7252-A2E2-C1B60A540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ED7E1FBC-9063-12CA-D056-FC3B8C1CD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8" name="Group 667">
                <a:extLst>
                  <a:ext uri="{FF2B5EF4-FFF2-40B4-BE49-F238E27FC236}">
                    <a16:creationId xmlns:a16="http://schemas.microsoft.com/office/drawing/2014/main" id="{E1D39D86-FA74-8ED2-BB6B-0A68B41133DF}"/>
                  </a:ext>
                </a:extLst>
              </p:cNvPr>
              <p:cNvGrpSpPr/>
              <p:nvPr/>
            </p:nvGrpSpPr>
            <p:grpSpPr>
              <a:xfrm>
                <a:off x="6907844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1EB31781-8CC9-60AD-1592-378A264F4661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8918AB17-7085-6015-D27D-2036057E7B9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115AEBFD-41BD-A210-73A6-6450EE700E21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77F7E4D-6F06-680F-9EED-4E879C24E350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612E1332-B123-60AB-FBD5-B2063521477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882A1A54-9004-5615-AF41-10030BE40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9" name="Straight Connector 718">
                  <a:extLst>
                    <a:ext uri="{FF2B5EF4-FFF2-40B4-BE49-F238E27FC236}">
                      <a16:creationId xmlns:a16="http://schemas.microsoft.com/office/drawing/2014/main" id="{9A68376A-CF92-28B7-C456-48396D218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98DA7A84-23B6-C055-D4C1-855FB163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>
                  <a:extLst>
                    <a:ext uri="{FF2B5EF4-FFF2-40B4-BE49-F238E27FC236}">
                      <a16:creationId xmlns:a16="http://schemas.microsoft.com/office/drawing/2014/main" id="{0AD81A3E-5FD5-87B7-DFFD-F512824D2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2" name="Straight Connector 721">
                  <a:extLst>
                    <a:ext uri="{FF2B5EF4-FFF2-40B4-BE49-F238E27FC236}">
                      <a16:creationId xmlns:a16="http://schemas.microsoft.com/office/drawing/2014/main" id="{878F71AC-B126-06CB-303F-A69556A77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9" name="Group 668">
                <a:extLst>
                  <a:ext uri="{FF2B5EF4-FFF2-40B4-BE49-F238E27FC236}">
                    <a16:creationId xmlns:a16="http://schemas.microsoft.com/office/drawing/2014/main" id="{14627C40-E5C6-6812-B02D-BC6FAAD0AD77}"/>
                  </a:ext>
                </a:extLst>
              </p:cNvPr>
              <p:cNvGrpSpPr/>
              <p:nvPr/>
            </p:nvGrpSpPr>
            <p:grpSpPr>
              <a:xfrm>
                <a:off x="7363456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03" name="Rectangle: Rounded Corners 702">
                  <a:extLst>
                    <a:ext uri="{FF2B5EF4-FFF2-40B4-BE49-F238E27FC236}">
                      <a16:creationId xmlns:a16="http://schemas.microsoft.com/office/drawing/2014/main" id="{D74760F0-DB67-BC3B-BA5F-CBAE455FC48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4" name="Rectangle: Rounded Corners 703">
                  <a:extLst>
                    <a:ext uri="{FF2B5EF4-FFF2-40B4-BE49-F238E27FC236}">
                      <a16:creationId xmlns:a16="http://schemas.microsoft.com/office/drawing/2014/main" id="{42EBD86F-D2A7-003E-C9A1-7BDD6C1872F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5" name="Rectangle: Rounded Corners 704">
                  <a:extLst>
                    <a:ext uri="{FF2B5EF4-FFF2-40B4-BE49-F238E27FC236}">
                      <a16:creationId xmlns:a16="http://schemas.microsoft.com/office/drawing/2014/main" id="{D3F833A9-F387-6B40-544C-1210269DA78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6" name="Rectangle: Rounded Corners 705">
                  <a:extLst>
                    <a:ext uri="{FF2B5EF4-FFF2-40B4-BE49-F238E27FC236}">
                      <a16:creationId xmlns:a16="http://schemas.microsoft.com/office/drawing/2014/main" id="{78630DE6-DC29-B9E7-B03A-8913AD49934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07" name="Rectangle: Rounded Corners 706">
                  <a:extLst>
                    <a:ext uri="{FF2B5EF4-FFF2-40B4-BE49-F238E27FC236}">
                      <a16:creationId xmlns:a16="http://schemas.microsoft.com/office/drawing/2014/main" id="{A9ABA898-ACC9-B26C-D097-C83A2B598B31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370D828C-799C-8284-211C-6CAB64CC3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3C974BD4-5E71-466F-A67E-6D327F214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A3E93449-3F30-65A9-8965-F30CF3A88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D75D588-86DA-8D61-A3D4-5180C0DC9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89DF6C00-8AEA-1EDD-781F-6C6557746C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0" name="Group 669">
                <a:extLst>
                  <a:ext uri="{FF2B5EF4-FFF2-40B4-BE49-F238E27FC236}">
                    <a16:creationId xmlns:a16="http://schemas.microsoft.com/office/drawing/2014/main" id="{84947C04-C29E-FE82-60E0-873ED3A82D6E}"/>
                  </a:ext>
                </a:extLst>
              </p:cNvPr>
              <p:cNvGrpSpPr/>
              <p:nvPr/>
            </p:nvGrpSpPr>
            <p:grpSpPr>
              <a:xfrm>
                <a:off x="7819068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93" name="Rectangle: Rounded Corners 692">
                  <a:extLst>
                    <a:ext uri="{FF2B5EF4-FFF2-40B4-BE49-F238E27FC236}">
                      <a16:creationId xmlns:a16="http://schemas.microsoft.com/office/drawing/2014/main" id="{84306440-CEF4-6B1E-833E-D65CE3186EC0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6A174336-116F-3BDA-62CD-7F88C6371FF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87E82B2D-F2C4-F6E6-265F-7B32D96E16A4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88B76BEF-9F85-9979-822C-1EF813A7CD04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3B9039E-8A47-0885-6C99-1687F8A09AC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F60A7A50-C45A-F5E9-BE27-453DBF77A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772DB1C9-726B-39E3-DEB8-3C53CF5EC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CD7FE6C5-27AA-E1BD-87A2-25B60E4EE7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4930D1B6-56C4-BFA1-2E27-C26B75B48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50B5E67C-CF4B-7DBE-2605-F85C995D1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1" name="Group 670">
                <a:extLst>
                  <a:ext uri="{FF2B5EF4-FFF2-40B4-BE49-F238E27FC236}">
                    <a16:creationId xmlns:a16="http://schemas.microsoft.com/office/drawing/2014/main" id="{A051C578-8759-459E-3A91-CBC90BD211EF}"/>
                  </a:ext>
                </a:extLst>
              </p:cNvPr>
              <p:cNvGrpSpPr/>
              <p:nvPr/>
            </p:nvGrpSpPr>
            <p:grpSpPr>
              <a:xfrm>
                <a:off x="8274680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956179CC-EEBB-02B1-8571-4A40C1EE165F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294E7B94-0089-0C9D-C269-7BE87F93CB2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9BC13629-0D2F-E777-B207-B7DDCA02827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5BC3A1D4-FB98-985A-6C5A-6CDE74C33E6C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54FF49EC-454E-8147-0329-4D0C390BCF1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64905942-A66F-A5E0-0242-34E3CFD77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Connector 688">
                  <a:extLst>
                    <a:ext uri="{FF2B5EF4-FFF2-40B4-BE49-F238E27FC236}">
                      <a16:creationId xmlns:a16="http://schemas.microsoft.com/office/drawing/2014/main" id="{3592576D-B0DB-A3CE-3581-9FE9F40DE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Straight Connector 689">
                  <a:extLst>
                    <a:ext uri="{FF2B5EF4-FFF2-40B4-BE49-F238E27FC236}">
                      <a16:creationId xmlns:a16="http://schemas.microsoft.com/office/drawing/2014/main" id="{0BF01F0A-FAAA-364E-CEC3-C303D529F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Straight Connector 690">
                  <a:extLst>
                    <a:ext uri="{FF2B5EF4-FFF2-40B4-BE49-F238E27FC236}">
                      <a16:creationId xmlns:a16="http://schemas.microsoft.com/office/drawing/2014/main" id="{41F155CB-8B0E-42F3-5672-209B87413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F8E3556A-D099-A675-ED40-2C7097BE2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2" name="Group 671">
                <a:extLst>
                  <a:ext uri="{FF2B5EF4-FFF2-40B4-BE49-F238E27FC236}">
                    <a16:creationId xmlns:a16="http://schemas.microsoft.com/office/drawing/2014/main" id="{F52A2F8B-A508-0083-518D-F1F70E0363B8}"/>
                  </a:ext>
                </a:extLst>
              </p:cNvPr>
              <p:cNvGrpSpPr/>
              <p:nvPr/>
            </p:nvGrpSpPr>
            <p:grpSpPr>
              <a:xfrm>
                <a:off x="8730292" y="5453304"/>
                <a:ext cx="432225" cy="417230"/>
                <a:chOff x="5373369" y="1102507"/>
                <a:chExt cx="1261112" cy="1217360"/>
              </a:xfrm>
            </p:grpSpPr>
            <p:sp>
              <p:nvSpPr>
                <p:cNvPr id="673" name="Rectangle: Rounded Corners 672">
                  <a:extLst>
                    <a:ext uri="{FF2B5EF4-FFF2-40B4-BE49-F238E27FC236}">
                      <a16:creationId xmlns:a16="http://schemas.microsoft.com/office/drawing/2014/main" id="{19DF0B21-2DE5-2422-138A-2B8533E7CA1C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4" name="Rectangle: Rounded Corners 673">
                  <a:extLst>
                    <a:ext uri="{FF2B5EF4-FFF2-40B4-BE49-F238E27FC236}">
                      <a16:creationId xmlns:a16="http://schemas.microsoft.com/office/drawing/2014/main" id="{5CF8E85F-5237-BCED-2A8A-1DB9910699A0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5" name="Rectangle: Rounded Corners 674">
                  <a:extLst>
                    <a:ext uri="{FF2B5EF4-FFF2-40B4-BE49-F238E27FC236}">
                      <a16:creationId xmlns:a16="http://schemas.microsoft.com/office/drawing/2014/main" id="{B6BD426A-F4A3-579C-C0DA-32475D010E6B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6" name="Rectangle: Rounded Corners 675">
                  <a:extLst>
                    <a:ext uri="{FF2B5EF4-FFF2-40B4-BE49-F238E27FC236}">
                      <a16:creationId xmlns:a16="http://schemas.microsoft.com/office/drawing/2014/main" id="{E711652D-EFE4-0ECB-2A17-0F94BFD0846A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677" name="Rectangle: Rounded Corners 676">
                  <a:extLst>
                    <a:ext uri="{FF2B5EF4-FFF2-40B4-BE49-F238E27FC236}">
                      <a16:creationId xmlns:a16="http://schemas.microsoft.com/office/drawing/2014/main" id="{66D9F7B6-11DA-980F-2A37-01662612BE3D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3975C5D9-A2F5-A192-AD76-640C23E399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2ED4851A-73CD-73F3-D4A3-982CE0981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34D2C325-474C-FF88-B10A-ED800C744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A6D507F8-41A3-99DF-A783-E79F9F253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BFEAFD0C-6E8F-83E7-D53C-212FC82F3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CBB2E959-3AD5-B985-D214-83E3C1E622D8}"/>
                  </a:ext>
                </a:extLst>
              </p:cNvPr>
              <p:cNvGrpSpPr/>
              <p:nvPr/>
            </p:nvGrpSpPr>
            <p:grpSpPr>
              <a:xfrm>
                <a:off x="5996620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811" name="Rectangle: Rounded Corners 810">
                  <a:extLst>
                    <a:ext uri="{FF2B5EF4-FFF2-40B4-BE49-F238E27FC236}">
                      <a16:creationId xmlns:a16="http://schemas.microsoft.com/office/drawing/2014/main" id="{BE06E99F-C2F7-EA2E-9418-EB4D674364E4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2" name="Rectangle: Rounded Corners 811">
                  <a:extLst>
                    <a:ext uri="{FF2B5EF4-FFF2-40B4-BE49-F238E27FC236}">
                      <a16:creationId xmlns:a16="http://schemas.microsoft.com/office/drawing/2014/main" id="{D7EF9891-0622-3065-9FA7-4936E406F10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3" name="Rectangle: Rounded Corners 812">
                  <a:extLst>
                    <a:ext uri="{FF2B5EF4-FFF2-40B4-BE49-F238E27FC236}">
                      <a16:creationId xmlns:a16="http://schemas.microsoft.com/office/drawing/2014/main" id="{5C87DD13-C14C-F9C2-CF65-E63EC567A74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4" name="Rectangle: Rounded Corners 813">
                  <a:extLst>
                    <a:ext uri="{FF2B5EF4-FFF2-40B4-BE49-F238E27FC236}">
                      <a16:creationId xmlns:a16="http://schemas.microsoft.com/office/drawing/2014/main" id="{25012902-A6EC-E964-867C-1BA084048EB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15" name="Rectangle: Rounded Corners 814">
                  <a:extLst>
                    <a:ext uri="{FF2B5EF4-FFF2-40B4-BE49-F238E27FC236}">
                      <a16:creationId xmlns:a16="http://schemas.microsoft.com/office/drawing/2014/main" id="{A846443F-C105-32A4-8172-82BEAF4EDE30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0926DBAF-98CF-73EE-6FB3-976C5B746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6344CA2E-CB2C-B664-16D8-33F4AAA4F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E16F21D0-A8FD-4CAC-AD10-DAF04439F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>
                  <a:extLst>
                    <a:ext uri="{FF2B5EF4-FFF2-40B4-BE49-F238E27FC236}">
                      <a16:creationId xmlns:a16="http://schemas.microsoft.com/office/drawing/2014/main" id="{B7FA7594-D029-8E27-8706-7D98C7CF6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>
                  <a:extLst>
                    <a:ext uri="{FF2B5EF4-FFF2-40B4-BE49-F238E27FC236}">
                      <a16:creationId xmlns:a16="http://schemas.microsoft.com/office/drawing/2014/main" id="{2FEA96D2-1263-24EF-BFC9-230A82F03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51FFB2B8-ADD5-2A44-7747-4A58DADCE88C}"/>
                  </a:ext>
                </a:extLst>
              </p:cNvPr>
              <p:cNvGrpSpPr/>
              <p:nvPr/>
            </p:nvGrpSpPr>
            <p:grpSpPr>
              <a:xfrm>
                <a:off x="6452232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801" name="Rectangle: Rounded Corners 800">
                  <a:extLst>
                    <a:ext uri="{FF2B5EF4-FFF2-40B4-BE49-F238E27FC236}">
                      <a16:creationId xmlns:a16="http://schemas.microsoft.com/office/drawing/2014/main" id="{C5AE18D0-EE81-067F-353D-42662656E17A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2" name="Rectangle: Rounded Corners 801">
                  <a:extLst>
                    <a:ext uri="{FF2B5EF4-FFF2-40B4-BE49-F238E27FC236}">
                      <a16:creationId xmlns:a16="http://schemas.microsoft.com/office/drawing/2014/main" id="{007666B3-B3B2-992B-3FF8-BAEA79AE6A5E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3" name="Rectangle: Rounded Corners 802">
                  <a:extLst>
                    <a:ext uri="{FF2B5EF4-FFF2-40B4-BE49-F238E27FC236}">
                      <a16:creationId xmlns:a16="http://schemas.microsoft.com/office/drawing/2014/main" id="{5A349619-6326-642A-D669-8DB480E7B1F6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4" name="Rectangle: Rounded Corners 803">
                  <a:extLst>
                    <a:ext uri="{FF2B5EF4-FFF2-40B4-BE49-F238E27FC236}">
                      <a16:creationId xmlns:a16="http://schemas.microsoft.com/office/drawing/2014/main" id="{FE503804-F904-F03A-443D-9A906EBA000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805" name="Rectangle: Rounded Corners 804">
                  <a:extLst>
                    <a:ext uri="{FF2B5EF4-FFF2-40B4-BE49-F238E27FC236}">
                      <a16:creationId xmlns:a16="http://schemas.microsoft.com/office/drawing/2014/main" id="{AC86A521-7997-862B-3F8F-7B419277F53A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806" name="Straight Connector 805">
                  <a:extLst>
                    <a:ext uri="{FF2B5EF4-FFF2-40B4-BE49-F238E27FC236}">
                      <a16:creationId xmlns:a16="http://schemas.microsoft.com/office/drawing/2014/main" id="{3F292F17-6D94-6405-E761-53FC47982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3017E0E1-469E-6B79-FB7E-F44D1AF3D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>
                  <a:extLst>
                    <a:ext uri="{FF2B5EF4-FFF2-40B4-BE49-F238E27FC236}">
                      <a16:creationId xmlns:a16="http://schemas.microsoft.com/office/drawing/2014/main" id="{989B80F0-7A13-3163-E244-AD8C67A3C5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Straight Connector 808">
                  <a:extLst>
                    <a:ext uri="{FF2B5EF4-FFF2-40B4-BE49-F238E27FC236}">
                      <a16:creationId xmlns:a16="http://schemas.microsoft.com/office/drawing/2014/main" id="{D6236CA2-E13C-9177-C3CF-8781EE2C0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D4D45DC5-68D0-AA4D-65A2-4AA6FE2F8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325A7BB4-C38A-04D9-FE39-FDABE14518E5}"/>
                  </a:ext>
                </a:extLst>
              </p:cNvPr>
              <p:cNvGrpSpPr/>
              <p:nvPr/>
            </p:nvGrpSpPr>
            <p:grpSpPr>
              <a:xfrm>
                <a:off x="6907844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91" name="Rectangle: Rounded Corners 790">
                  <a:extLst>
                    <a:ext uri="{FF2B5EF4-FFF2-40B4-BE49-F238E27FC236}">
                      <a16:creationId xmlns:a16="http://schemas.microsoft.com/office/drawing/2014/main" id="{E57DAEAE-A761-143C-E5D6-78A07AB47DA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2" name="Rectangle: Rounded Corners 791">
                  <a:extLst>
                    <a:ext uri="{FF2B5EF4-FFF2-40B4-BE49-F238E27FC236}">
                      <a16:creationId xmlns:a16="http://schemas.microsoft.com/office/drawing/2014/main" id="{EA2168D2-82B6-EDB9-8894-F9F42748853B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3" name="Rectangle: Rounded Corners 792">
                  <a:extLst>
                    <a:ext uri="{FF2B5EF4-FFF2-40B4-BE49-F238E27FC236}">
                      <a16:creationId xmlns:a16="http://schemas.microsoft.com/office/drawing/2014/main" id="{CF554B84-F5A5-F933-E29F-A4551536107B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4" name="Rectangle: Rounded Corners 793">
                  <a:extLst>
                    <a:ext uri="{FF2B5EF4-FFF2-40B4-BE49-F238E27FC236}">
                      <a16:creationId xmlns:a16="http://schemas.microsoft.com/office/drawing/2014/main" id="{A410B629-F640-BD56-8B3E-45A3027C15F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95" name="Rectangle: Rounded Corners 794">
                  <a:extLst>
                    <a:ext uri="{FF2B5EF4-FFF2-40B4-BE49-F238E27FC236}">
                      <a16:creationId xmlns:a16="http://schemas.microsoft.com/office/drawing/2014/main" id="{3DF426CE-E0A4-72D3-A39F-706AFA8F235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36A6249C-C2E5-75A7-653E-635821A60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>
                  <a:extLst>
                    <a:ext uri="{FF2B5EF4-FFF2-40B4-BE49-F238E27FC236}">
                      <a16:creationId xmlns:a16="http://schemas.microsoft.com/office/drawing/2014/main" id="{C86A0CB5-05A5-BA07-CB8E-AC4FA092C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>
                  <a:extLst>
                    <a:ext uri="{FF2B5EF4-FFF2-40B4-BE49-F238E27FC236}">
                      <a16:creationId xmlns:a16="http://schemas.microsoft.com/office/drawing/2014/main" id="{078B8FBC-C0FC-EFA1-60A7-410B8C7A3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>
                  <a:extLst>
                    <a:ext uri="{FF2B5EF4-FFF2-40B4-BE49-F238E27FC236}">
                      <a16:creationId xmlns:a16="http://schemas.microsoft.com/office/drawing/2014/main" id="{CBC40610-B42B-F8C3-E186-618E3E7BC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>
                  <a:extLst>
                    <a:ext uri="{FF2B5EF4-FFF2-40B4-BE49-F238E27FC236}">
                      <a16:creationId xmlns:a16="http://schemas.microsoft.com/office/drawing/2014/main" id="{B43B35D1-243D-DE53-D738-87B69AE483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7" name="Group 746">
                <a:extLst>
                  <a:ext uri="{FF2B5EF4-FFF2-40B4-BE49-F238E27FC236}">
                    <a16:creationId xmlns:a16="http://schemas.microsoft.com/office/drawing/2014/main" id="{BBF67EF9-EF56-3802-4502-29544BF45F6E}"/>
                  </a:ext>
                </a:extLst>
              </p:cNvPr>
              <p:cNvGrpSpPr/>
              <p:nvPr/>
            </p:nvGrpSpPr>
            <p:grpSpPr>
              <a:xfrm>
                <a:off x="7363456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81" name="Rectangle: Rounded Corners 780">
                  <a:extLst>
                    <a:ext uri="{FF2B5EF4-FFF2-40B4-BE49-F238E27FC236}">
                      <a16:creationId xmlns:a16="http://schemas.microsoft.com/office/drawing/2014/main" id="{7F3487EF-C37C-9540-624C-9E9962A88F2B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2" name="Rectangle: Rounded Corners 781">
                  <a:extLst>
                    <a:ext uri="{FF2B5EF4-FFF2-40B4-BE49-F238E27FC236}">
                      <a16:creationId xmlns:a16="http://schemas.microsoft.com/office/drawing/2014/main" id="{6A4C7BCE-CFAA-7BFD-BCD2-43C39B606D7F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3" name="Rectangle: Rounded Corners 782">
                  <a:extLst>
                    <a:ext uri="{FF2B5EF4-FFF2-40B4-BE49-F238E27FC236}">
                      <a16:creationId xmlns:a16="http://schemas.microsoft.com/office/drawing/2014/main" id="{B66B97B1-4AFF-3C58-2315-6380E48BBE89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4" name="Rectangle: Rounded Corners 783">
                  <a:extLst>
                    <a:ext uri="{FF2B5EF4-FFF2-40B4-BE49-F238E27FC236}">
                      <a16:creationId xmlns:a16="http://schemas.microsoft.com/office/drawing/2014/main" id="{EE57050E-354B-8337-0242-04142A369A9B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85" name="Rectangle: Rounded Corners 784">
                  <a:extLst>
                    <a:ext uri="{FF2B5EF4-FFF2-40B4-BE49-F238E27FC236}">
                      <a16:creationId xmlns:a16="http://schemas.microsoft.com/office/drawing/2014/main" id="{B4808B65-A69F-35E1-5125-019F446BB59F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86" name="Straight Connector 785">
                  <a:extLst>
                    <a:ext uri="{FF2B5EF4-FFF2-40B4-BE49-F238E27FC236}">
                      <a16:creationId xmlns:a16="http://schemas.microsoft.com/office/drawing/2014/main" id="{215F683E-E96F-83E8-D7C0-4386F2B13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Connector 786">
                  <a:extLst>
                    <a:ext uri="{FF2B5EF4-FFF2-40B4-BE49-F238E27FC236}">
                      <a16:creationId xmlns:a16="http://schemas.microsoft.com/office/drawing/2014/main" id="{F17A12F4-8163-37B8-704A-7FE05544F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Connector 787">
                  <a:extLst>
                    <a:ext uri="{FF2B5EF4-FFF2-40B4-BE49-F238E27FC236}">
                      <a16:creationId xmlns:a16="http://schemas.microsoft.com/office/drawing/2014/main" id="{F1B01611-44B2-2DBC-F0E2-99041C6EF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Connector 788">
                  <a:extLst>
                    <a:ext uri="{FF2B5EF4-FFF2-40B4-BE49-F238E27FC236}">
                      <a16:creationId xmlns:a16="http://schemas.microsoft.com/office/drawing/2014/main" id="{1135BC3A-71A5-4864-A59B-11E0EBEB4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Connector 789">
                  <a:extLst>
                    <a:ext uri="{FF2B5EF4-FFF2-40B4-BE49-F238E27FC236}">
                      <a16:creationId xmlns:a16="http://schemas.microsoft.com/office/drawing/2014/main" id="{3418D708-E2CF-71E0-647E-E1192932C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BD79A856-1446-3642-20F0-99C5F8A19161}"/>
                  </a:ext>
                </a:extLst>
              </p:cNvPr>
              <p:cNvGrpSpPr/>
              <p:nvPr/>
            </p:nvGrpSpPr>
            <p:grpSpPr>
              <a:xfrm>
                <a:off x="7819068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71" name="Rectangle: Rounded Corners 770">
                  <a:extLst>
                    <a:ext uri="{FF2B5EF4-FFF2-40B4-BE49-F238E27FC236}">
                      <a16:creationId xmlns:a16="http://schemas.microsoft.com/office/drawing/2014/main" id="{5DC715BF-DF51-590F-67E5-EDA997426567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2" name="Rectangle: Rounded Corners 771">
                  <a:extLst>
                    <a:ext uri="{FF2B5EF4-FFF2-40B4-BE49-F238E27FC236}">
                      <a16:creationId xmlns:a16="http://schemas.microsoft.com/office/drawing/2014/main" id="{D4F1F33C-4285-C21B-2E65-2675DA631B5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3" name="Rectangle: Rounded Corners 772">
                  <a:extLst>
                    <a:ext uri="{FF2B5EF4-FFF2-40B4-BE49-F238E27FC236}">
                      <a16:creationId xmlns:a16="http://schemas.microsoft.com/office/drawing/2014/main" id="{8BC4F3A4-23DB-29E0-3977-07969E507CA0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4" name="Rectangle: Rounded Corners 773">
                  <a:extLst>
                    <a:ext uri="{FF2B5EF4-FFF2-40B4-BE49-F238E27FC236}">
                      <a16:creationId xmlns:a16="http://schemas.microsoft.com/office/drawing/2014/main" id="{232EB615-B7C6-9610-89B1-8FB02F85EA65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75" name="Rectangle: Rounded Corners 774">
                  <a:extLst>
                    <a:ext uri="{FF2B5EF4-FFF2-40B4-BE49-F238E27FC236}">
                      <a16:creationId xmlns:a16="http://schemas.microsoft.com/office/drawing/2014/main" id="{BFB50564-5C43-8106-3C98-BE3D9866BDD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6F7DB548-D288-D58A-53D6-78D36D776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61D21333-F3BC-3207-C5C1-66C2B9516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8" name="Straight Connector 777">
                  <a:extLst>
                    <a:ext uri="{FF2B5EF4-FFF2-40B4-BE49-F238E27FC236}">
                      <a16:creationId xmlns:a16="http://schemas.microsoft.com/office/drawing/2014/main" id="{9DA02C10-A7D3-119C-2EE5-4748BEC95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Straight Connector 778">
                  <a:extLst>
                    <a:ext uri="{FF2B5EF4-FFF2-40B4-BE49-F238E27FC236}">
                      <a16:creationId xmlns:a16="http://schemas.microsoft.com/office/drawing/2014/main" id="{C62C027E-2752-907C-4ABD-88A07AA1F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0" name="Straight Connector 779">
                  <a:extLst>
                    <a:ext uri="{FF2B5EF4-FFF2-40B4-BE49-F238E27FC236}">
                      <a16:creationId xmlns:a16="http://schemas.microsoft.com/office/drawing/2014/main" id="{DBE1BCF4-338F-B9C9-FCC2-6AEA9F11B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07D12EAF-BED0-731F-7026-822AE078A615}"/>
                  </a:ext>
                </a:extLst>
              </p:cNvPr>
              <p:cNvGrpSpPr/>
              <p:nvPr/>
            </p:nvGrpSpPr>
            <p:grpSpPr>
              <a:xfrm>
                <a:off x="8274680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61" name="Rectangle: Rounded Corners 760">
                  <a:extLst>
                    <a:ext uri="{FF2B5EF4-FFF2-40B4-BE49-F238E27FC236}">
                      <a16:creationId xmlns:a16="http://schemas.microsoft.com/office/drawing/2014/main" id="{67084F9A-2D6C-7B14-7BAB-971A58C28580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2" name="Rectangle: Rounded Corners 761">
                  <a:extLst>
                    <a:ext uri="{FF2B5EF4-FFF2-40B4-BE49-F238E27FC236}">
                      <a16:creationId xmlns:a16="http://schemas.microsoft.com/office/drawing/2014/main" id="{FA4C325B-5029-20C8-B374-0677F7AD5923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3" name="Rectangle: Rounded Corners 762">
                  <a:extLst>
                    <a:ext uri="{FF2B5EF4-FFF2-40B4-BE49-F238E27FC236}">
                      <a16:creationId xmlns:a16="http://schemas.microsoft.com/office/drawing/2014/main" id="{E8F4E80C-7EF9-E608-00FC-0A8C94D93105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4" name="Rectangle: Rounded Corners 763">
                  <a:extLst>
                    <a:ext uri="{FF2B5EF4-FFF2-40B4-BE49-F238E27FC236}">
                      <a16:creationId xmlns:a16="http://schemas.microsoft.com/office/drawing/2014/main" id="{1920622F-FB83-F1C8-1AA2-3479369B07F1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65" name="Rectangle: Rounded Corners 764">
                  <a:extLst>
                    <a:ext uri="{FF2B5EF4-FFF2-40B4-BE49-F238E27FC236}">
                      <a16:creationId xmlns:a16="http://schemas.microsoft.com/office/drawing/2014/main" id="{6E79BE4C-861C-97E8-5949-450FFF712026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6AD52E1D-5008-3C79-D185-676C5E7E0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>
                  <a:extLst>
                    <a:ext uri="{FF2B5EF4-FFF2-40B4-BE49-F238E27FC236}">
                      <a16:creationId xmlns:a16="http://schemas.microsoft.com/office/drawing/2014/main" id="{83A38775-09FA-5818-26B4-3E0BF6B0F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>
                  <a:extLst>
                    <a:ext uri="{FF2B5EF4-FFF2-40B4-BE49-F238E27FC236}">
                      <a16:creationId xmlns:a16="http://schemas.microsoft.com/office/drawing/2014/main" id="{D245A99D-EDD6-7F1F-62D7-2ECF81980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>
                  <a:extLst>
                    <a:ext uri="{FF2B5EF4-FFF2-40B4-BE49-F238E27FC236}">
                      <a16:creationId xmlns:a16="http://schemas.microsoft.com/office/drawing/2014/main" id="{41972F67-A52B-2FC4-5D17-787A31140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980C7A56-C47A-3CC3-5277-4597E0CDC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B926FC00-0861-964C-90A8-21E24685372D}"/>
                  </a:ext>
                </a:extLst>
              </p:cNvPr>
              <p:cNvGrpSpPr/>
              <p:nvPr/>
            </p:nvGrpSpPr>
            <p:grpSpPr>
              <a:xfrm>
                <a:off x="8730292" y="5892130"/>
                <a:ext cx="432225" cy="417230"/>
                <a:chOff x="5373369" y="1102507"/>
                <a:chExt cx="1261112" cy="1217360"/>
              </a:xfrm>
            </p:grpSpPr>
            <p:sp>
              <p:nvSpPr>
                <p:cNvPr id="751" name="Rectangle: Rounded Corners 750">
                  <a:extLst>
                    <a:ext uri="{FF2B5EF4-FFF2-40B4-BE49-F238E27FC236}">
                      <a16:creationId xmlns:a16="http://schemas.microsoft.com/office/drawing/2014/main" id="{F449CC51-FF37-1837-8C5E-747FE61B2FD8}"/>
                    </a:ext>
                  </a:extLst>
                </p:cNvPr>
                <p:cNvSpPr/>
                <p:nvPr/>
              </p:nvSpPr>
              <p:spPr>
                <a:xfrm>
                  <a:off x="5373369" y="1102507"/>
                  <a:ext cx="1261112" cy="121736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2" name="Rectangle: Rounded Corners 751">
                  <a:extLst>
                    <a:ext uri="{FF2B5EF4-FFF2-40B4-BE49-F238E27FC236}">
                      <a16:creationId xmlns:a16="http://schemas.microsoft.com/office/drawing/2014/main" id="{03C1AE96-9E00-D805-2ABB-4592ADF317D7}"/>
                    </a:ext>
                  </a:extLst>
                </p:cNvPr>
                <p:cNvSpPr/>
                <p:nvPr/>
              </p:nvSpPr>
              <p:spPr>
                <a:xfrm>
                  <a:off x="5499100" y="1455932"/>
                  <a:ext cx="1009650" cy="591308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3" name="Rectangle: Rounded Corners 752">
                  <a:extLst>
                    <a:ext uri="{FF2B5EF4-FFF2-40B4-BE49-F238E27FC236}">
                      <a16:creationId xmlns:a16="http://schemas.microsoft.com/office/drawing/2014/main" id="{A0E061BA-B2EB-D00A-6056-3E17FE1665C7}"/>
                    </a:ext>
                  </a:extLst>
                </p:cNvPr>
                <p:cNvSpPr/>
                <p:nvPr/>
              </p:nvSpPr>
              <p:spPr>
                <a:xfrm>
                  <a:off x="549910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4" name="Rectangle: Rounded Corners 753">
                  <a:extLst>
                    <a:ext uri="{FF2B5EF4-FFF2-40B4-BE49-F238E27FC236}">
                      <a16:creationId xmlns:a16="http://schemas.microsoft.com/office/drawing/2014/main" id="{E9C2DC48-3F09-DA64-745A-AFE7BD425E7D}"/>
                    </a:ext>
                  </a:extLst>
                </p:cNvPr>
                <p:cNvSpPr/>
                <p:nvPr/>
              </p:nvSpPr>
              <p:spPr>
                <a:xfrm>
                  <a:off x="6038850" y="1159934"/>
                  <a:ext cx="469900" cy="262468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20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sp>
              <p:nvSpPr>
                <p:cNvPr id="755" name="Rectangle: Rounded Corners 754">
                  <a:extLst>
                    <a:ext uri="{FF2B5EF4-FFF2-40B4-BE49-F238E27FC236}">
                      <a16:creationId xmlns:a16="http://schemas.microsoft.com/office/drawing/2014/main" id="{D89920CE-B0F7-7318-C271-2D198FA4B942}"/>
                    </a:ext>
                  </a:extLst>
                </p:cNvPr>
                <p:cNvSpPr/>
                <p:nvPr/>
              </p:nvSpPr>
              <p:spPr>
                <a:xfrm>
                  <a:off x="5640914" y="2096037"/>
                  <a:ext cx="726020" cy="181496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H" sz="1050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endParaRPr>
                </a:p>
              </p:txBody>
            </p: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716F5BA2-F1FE-4057-FC7A-F90DB6CB51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4200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>
                  <a:extLst>
                    <a:ext uri="{FF2B5EF4-FFF2-40B4-BE49-F238E27FC236}">
                      <a16:creationId xmlns:a16="http://schemas.microsoft.com/office/drawing/2014/main" id="{2813C47E-91A7-76DD-1E9F-F580DEA8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144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>
                  <a:extLst>
                    <a:ext uri="{FF2B5EF4-FFF2-40B4-BE49-F238E27FC236}">
                      <a16:creationId xmlns:a16="http://schemas.microsoft.com/office/drawing/2014/main" id="{DC221C94-E511-0D1B-A95A-58E34F92E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184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>
                  <a:extLst>
                    <a:ext uri="{FF2B5EF4-FFF2-40B4-BE49-F238E27FC236}">
                      <a16:creationId xmlns:a16="http://schemas.microsoft.com/office/drawing/2014/main" id="{721A4959-C317-B54C-90C7-E6F0273ED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8468" y="1376558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7BAC35FA-EE42-8099-E879-365DB454A2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6517" y="1967866"/>
                  <a:ext cx="0" cy="158748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03DEFA-B9E2-0891-BCAB-13FBDAF95FB8}"/>
              </a:ext>
            </a:extLst>
          </p:cNvPr>
          <p:cNvGrpSpPr/>
          <p:nvPr/>
        </p:nvGrpSpPr>
        <p:grpSpPr>
          <a:xfrm>
            <a:off x="5381219" y="4264011"/>
            <a:ext cx="1448608" cy="1540092"/>
            <a:chOff x="5334116" y="3980137"/>
            <a:chExt cx="1448608" cy="1540092"/>
          </a:xfrm>
        </p:grpSpPr>
        <p:grpSp>
          <p:nvGrpSpPr>
            <p:cNvPr id="841" name="Group 840">
              <a:extLst>
                <a:ext uri="{FF2B5EF4-FFF2-40B4-BE49-F238E27FC236}">
                  <a16:creationId xmlns:a16="http://schemas.microsoft.com/office/drawing/2014/main" id="{E86C9B99-4416-31A2-0478-D3EEB88F042B}"/>
                </a:ext>
              </a:extLst>
            </p:cNvPr>
            <p:cNvGrpSpPr/>
            <p:nvPr/>
          </p:nvGrpSpPr>
          <p:grpSpPr>
            <a:xfrm>
              <a:off x="5334116" y="4160661"/>
              <a:ext cx="1408431" cy="1359568"/>
              <a:chOff x="5373369" y="1102507"/>
              <a:chExt cx="1261112" cy="1217360"/>
            </a:xfrm>
          </p:grpSpPr>
          <p:sp>
            <p:nvSpPr>
              <p:cNvPr id="842" name="Rectangle: Rounded Corners 841">
                <a:extLst>
                  <a:ext uri="{FF2B5EF4-FFF2-40B4-BE49-F238E27FC236}">
                    <a16:creationId xmlns:a16="http://schemas.microsoft.com/office/drawing/2014/main" id="{BFA3F2AF-95C0-5C1B-4F93-5EBA1B7ED593}"/>
                  </a:ext>
                </a:extLst>
              </p:cNvPr>
              <p:cNvSpPr/>
              <p:nvPr/>
            </p:nvSpPr>
            <p:spPr>
              <a:xfrm>
                <a:off x="5373369" y="1102507"/>
                <a:ext cx="1261112" cy="1217360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3" name="Rectangle: Rounded Corners 842">
                <a:extLst>
                  <a:ext uri="{FF2B5EF4-FFF2-40B4-BE49-F238E27FC236}">
                    <a16:creationId xmlns:a16="http://schemas.microsoft.com/office/drawing/2014/main" id="{DB1539AC-43D8-B055-992F-F6D7820C44E7}"/>
                  </a:ext>
                </a:extLst>
              </p:cNvPr>
              <p:cNvSpPr/>
              <p:nvPr/>
            </p:nvSpPr>
            <p:spPr>
              <a:xfrm>
                <a:off x="5499100" y="1455932"/>
                <a:ext cx="1009650" cy="59130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4" name="Rectangle: Rounded Corners 843">
                <a:extLst>
                  <a:ext uri="{FF2B5EF4-FFF2-40B4-BE49-F238E27FC236}">
                    <a16:creationId xmlns:a16="http://schemas.microsoft.com/office/drawing/2014/main" id="{BBE3E307-920D-D454-BFC3-DDFB22F233B4}"/>
                  </a:ext>
                </a:extLst>
              </p:cNvPr>
              <p:cNvSpPr/>
              <p:nvPr/>
            </p:nvSpPr>
            <p:spPr>
              <a:xfrm>
                <a:off x="5499100" y="1159934"/>
                <a:ext cx="469900" cy="26246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5" name="Rectangle: Rounded Corners 844">
                <a:extLst>
                  <a:ext uri="{FF2B5EF4-FFF2-40B4-BE49-F238E27FC236}">
                    <a16:creationId xmlns:a16="http://schemas.microsoft.com/office/drawing/2014/main" id="{B5446A23-4CDA-EE1F-1ED0-97F40F946C82}"/>
                  </a:ext>
                </a:extLst>
              </p:cNvPr>
              <p:cNvSpPr/>
              <p:nvPr/>
            </p:nvSpPr>
            <p:spPr>
              <a:xfrm>
                <a:off x="6038850" y="1159934"/>
                <a:ext cx="469900" cy="262468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846" name="Rectangle: Rounded Corners 845">
                <a:extLst>
                  <a:ext uri="{FF2B5EF4-FFF2-40B4-BE49-F238E27FC236}">
                    <a16:creationId xmlns:a16="http://schemas.microsoft.com/office/drawing/2014/main" id="{006F2C90-43D0-D9F9-11CF-8AE49C01E02C}"/>
                  </a:ext>
                </a:extLst>
              </p:cNvPr>
              <p:cNvSpPr/>
              <p:nvPr/>
            </p:nvSpPr>
            <p:spPr>
              <a:xfrm>
                <a:off x="5640914" y="2096037"/>
                <a:ext cx="726020" cy="18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856" name="Straight Arrow Connector 855">
              <a:extLst>
                <a:ext uri="{FF2B5EF4-FFF2-40B4-BE49-F238E27FC236}">
                  <a16:creationId xmlns:a16="http://schemas.microsoft.com/office/drawing/2014/main" id="{B04C03B2-5A61-2280-0C02-6E758CFCA2AD}"/>
                </a:ext>
              </a:extLst>
            </p:cNvPr>
            <p:cNvCxnSpPr>
              <a:cxnSpLocks/>
              <a:endCxn id="846" idx="0"/>
            </p:cNvCxnSpPr>
            <p:nvPr/>
          </p:nvCxnSpPr>
          <p:spPr>
            <a:xfrm>
              <a:off x="6038331" y="3980137"/>
              <a:ext cx="0" cy="1290115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E5AEB4CE-85A0-431D-720B-23D604BBA052}"/>
                </a:ext>
              </a:extLst>
            </p:cNvPr>
            <p:cNvSpPr txBox="1"/>
            <p:nvPr/>
          </p:nvSpPr>
          <p:spPr>
            <a:xfrm>
              <a:off x="5924204" y="4596344"/>
              <a:ext cx="858520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C2C Link</a:t>
              </a:r>
            </a:p>
            <a:p>
              <a:pPr algn="ctr"/>
              <a:r>
                <a:rPr lang="en-GB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Lat = 256ns</a:t>
              </a:r>
            </a:p>
            <a:p>
              <a:pPr algn="ctr"/>
              <a:r>
                <a:rPr lang="en-GB" sz="105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BW = 1TB/s</a:t>
              </a:r>
              <a:endParaRPr lang="en-CH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cxnSp>
        <p:nvCxnSpPr>
          <p:cNvPr id="860" name="Straight Connector 859">
            <a:extLst>
              <a:ext uri="{FF2B5EF4-FFF2-40B4-BE49-F238E27FC236}">
                <a16:creationId xmlns:a16="http://schemas.microsoft.com/office/drawing/2014/main" id="{4D3A51EF-D953-B175-9165-B855A1A4546C}"/>
              </a:ext>
            </a:extLst>
          </p:cNvPr>
          <p:cNvCxnSpPr>
            <a:cxnSpLocks/>
          </p:cNvCxnSpPr>
          <p:nvPr/>
        </p:nvCxnSpPr>
        <p:spPr>
          <a:xfrm flipH="1" flipV="1">
            <a:off x="6659796" y="2951722"/>
            <a:ext cx="560672" cy="117234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2" name="Straight Connector 861">
            <a:extLst>
              <a:ext uri="{FF2B5EF4-FFF2-40B4-BE49-F238E27FC236}">
                <a16:creationId xmlns:a16="http://schemas.microsoft.com/office/drawing/2014/main" id="{4186A013-8B4A-CBF9-9B1D-E7232E452B42}"/>
              </a:ext>
            </a:extLst>
          </p:cNvPr>
          <p:cNvCxnSpPr>
            <a:cxnSpLocks/>
          </p:cNvCxnSpPr>
          <p:nvPr/>
        </p:nvCxnSpPr>
        <p:spPr>
          <a:xfrm flipH="1">
            <a:off x="6659796" y="3435079"/>
            <a:ext cx="509338" cy="842918"/>
          </a:xfrm>
          <a:prstGeom prst="line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9FEF4DE-D7E6-6CEE-9D86-5C03FD58A532}"/>
              </a:ext>
            </a:extLst>
          </p:cNvPr>
          <p:cNvGrpSpPr/>
          <p:nvPr/>
        </p:nvGrpSpPr>
        <p:grpSpPr>
          <a:xfrm>
            <a:off x="4770967" y="1194029"/>
            <a:ext cx="6136964" cy="1599886"/>
            <a:chOff x="4770967" y="1194029"/>
            <a:chExt cx="6136964" cy="1599886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32EA03E-C972-72E9-ECB3-FD5E44C92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1784" y="1194029"/>
              <a:ext cx="5516147" cy="1599886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79DAE0C-296D-4CA7-6AC8-F6E6ADE86AED}"/>
                </a:ext>
              </a:extLst>
            </p:cNvPr>
            <p:cNvSpPr/>
            <p:nvPr/>
          </p:nvSpPr>
          <p:spPr>
            <a:xfrm>
              <a:off x="5291667" y="2438400"/>
              <a:ext cx="5616264" cy="2729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1376D1EB-EBBB-2856-E82C-46BA18895D69}"/>
                </a:ext>
              </a:extLst>
            </p:cNvPr>
            <p:cNvSpPr/>
            <p:nvPr/>
          </p:nvSpPr>
          <p:spPr>
            <a:xfrm>
              <a:off x="4770967" y="2438400"/>
              <a:ext cx="465682" cy="27298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90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399E9D5-8054-1E48-6CFC-5652D67D7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6A2A9EFA-DDF8-285A-9FBE-11CDC4E029D8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Full DeepSeek-671B Decoding Parallelism Scheme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B5C33C48-0E6C-63CB-E60E-6B619BEEF1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4857DC05-B90C-46E8-BD79-FE3E4BF374E2}"/>
              </a:ext>
            </a:extLst>
          </p:cNvPr>
          <p:cNvGrpSpPr/>
          <p:nvPr/>
        </p:nvGrpSpPr>
        <p:grpSpPr>
          <a:xfrm>
            <a:off x="4399350" y="2007772"/>
            <a:ext cx="7609411" cy="3562997"/>
            <a:chOff x="863970" y="2010104"/>
            <a:chExt cx="10060442" cy="4710657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40598A-0598-5D2F-C0F0-5B938A8E7334}"/>
                </a:ext>
              </a:extLst>
            </p:cNvPr>
            <p:cNvSpPr/>
            <p:nvPr/>
          </p:nvSpPr>
          <p:spPr>
            <a:xfrm>
              <a:off x="1880522" y="25571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F8ABE77-23AF-0F7F-ADDF-241F948EDBE2}"/>
                </a:ext>
              </a:extLst>
            </p:cNvPr>
            <p:cNvSpPr/>
            <p:nvPr/>
          </p:nvSpPr>
          <p:spPr>
            <a:xfrm>
              <a:off x="1880522" y="34715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861CC6A-7F42-4C96-FC78-53864C5518B8}"/>
                </a:ext>
              </a:extLst>
            </p:cNvPr>
            <p:cNvSpPr/>
            <p:nvPr/>
          </p:nvSpPr>
          <p:spPr>
            <a:xfrm>
              <a:off x="1880522" y="43859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C7B17C1-54F8-741E-6072-320134A2D156}"/>
                </a:ext>
              </a:extLst>
            </p:cNvPr>
            <p:cNvSpPr/>
            <p:nvPr/>
          </p:nvSpPr>
          <p:spPr>
            <a:xfrm>
              <a:off x="1880521" y="5478908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129F6682-5244-B570-61D4-BE5E198BF049}"/>
                </a:ext>
              </a:extLst>
            </p:cNvPr>
            <p:cNvSpPr txBox="1"/>
            <p:nvPr/>
          </p:nvSpPr>
          <p:spPr>
            <a:xfrm>
              <a:off x="2107577" y="5131375"/>
              <a:ext cx="802198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1B22854-A053-9112-3AB5-656C53F3FFC2}"/>
                </a:ext>
              </a:extLst>
            </p:cNvPr>
            <p:cNvSpPr/>
            <p:nvPr/>
          </p:nvSpPr>
          <p:spPr>
            <a:xfrm rot="5400000">
              <a:off x="1510399" y="4263956"/>
              <a:ext cx="3706957" cy="293325"/>
            </a:xfrm>
            <a:prstGeom prst="rect">
              <a:avLst/>
            </a:prstGeom>
            <a:solidFill>
              <a:srgbClr val="168638"/>
            </a:solidFill>
            <a:ln w="25400" cap="flat" cmpd="sng" algn="ctr">
              <a:solidFill>
                <a:srgbClr val="168638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C2C Interconnect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E3F55C43-D46D-3FC0-571C-F117AD8F9BF0}"/>
                </a:ext>
              </a:extLst>
            </p:cNvPr>
            <p:cNvCxnSpPr/>
            <p:nvPr/>
          </p:nvCxnSpPr>
          <p:spPr>
            <a:xfrm>
              <a:off x="2776822" y="2836171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A1697BDD-97A8-AFE1-25C9-25BB9E5D238A}"/>
                </a:ext>
              </a:extLst>
            </p:cNvPr>
            <p:cNvCxnSpPr/>
            <p:nvPr/>
          </p:nvCxnSpPr>
          <p:spPr>
            <a:xfrm flipH="1">
              <a:off x="2776822" y="3078392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3149A90-6AE8-5083-D5CA-D6EFC0C3D954}"/>
                </a:ext>
              </a:extLst>
            </p:cNvPr>
            <p:cNvCxnSpPr/>
            <p:nvPr/>
          </p:nvCxnSpPr>
          <p:spPr>
            <a:xfrm>
              <a:off x="2776822" y="3733638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41D6F1C-F60E-5C37-7EDA-5536C8E6C715}"/>
                </a:ext>
              </a:extLst>
            </p:cNvPr>
            <p:cNvCxnSpPr/>
            <p:nvPr/>
          </p:nvCxnSpPr>
          <p:spPr>
            <a:xfrm flipH="1">
              <a:off x="2776822" y="3975859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EA7EAEFC-2092-C896-2D62-C0FC510417E6}"/>
                </a:ext>
              </a:extLst>
            </p:cNvPr>
            <p:cNvCxnSpPr/>
            <p:nvPr/>
          </p:nvCxnSpPr>
          <p:spPr>
            <a:xfrm>
              <a:off x="2776822" y="4631105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116554AC-4FCA-5F20-4E2D-E10E8A8E1BE5}"/>
                </a:ext>
              </a:extLst>
            </p:cNvPr>
            <p:cNvCxnSpPr/>
            <p:nvPr/>
          </p:nvCxnSpPr>
          <p:spPr>
            <a:xfrm flipH="1">
              <a:off x="2776822" y="4873326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319FF39-386B-93FF-3520-B2D58C18937B}"/>
                </a:ext>
              </a:extLst>
            </p:cNvPr>
            <p:cNvCxnSpPr/>
            <p:nvPr/>
          </p:nvCxnSpPr>
          <p:spPr>
            <a:xfrm>
              <a:off x="2776822" y="5740239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D284AD6C-6F50-5D1C-0262-F4AB00E02C34}"/>
                </a:ext>
              </a:extLst>
            </p:cNvPr>
            <p:cNvCxnSpPr/>
            <p:nvPr/>
          </p:nvCxnSpPr>
          <p:spPr>
            <a:xfrm flipH="1">
              <a:off x="2776822" y="5982460"/>
              <a:ext cx="44039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1269B0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C18C72-082E-7A13-8976-5E45D9C5B4F3}"/>
                </a:ext>
              </a:extLst>
            </p:cNvPr>
            <p:cNvSpPr/>
            <p:nvPr/>
          </p:nvSpPr>
          <p:spPr>
            <a:xfrm>
              <a:off x="863970" y="2566742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0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1C744D-8DEF-0ED2-1680-3024E2A91B39}"/>
                </a:ext>
              </a:extLst>
            </p:cNvPr>
            <p:cNvSpPr/>
            <p:nvPr/>
          </p:nvSpPr>
          <p:spPr>
            <a:xfrm>
              <a:off x="863970" y="2747855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1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4D2CA86-7386-1D72-F787-122EC5A0A8B9}"/>
                </a:ext>
              </a:extLst>
            </p:cNvPr>
            <p:cNvSpPr/>
            <p:nvPr/>
          </p:nvSpPr>
          <p:spPr>
            <a:xfrm>
              <a:off x="863970" y="2928968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67F165F-B69F-8EAF-12F2-35184B046F59}"/>
                </a:ext>
              </a:extLst>
            </p:cNvPr>
            <p:cNvSpPr/>
            <p:nvPr/>
          </p:nvSpPr>
          <p:spPr>
            <a:xfrm>
              <a:off x="863970" y="3110081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3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B4BD97A-1DC7-EFBD-0DA7-6E73C61D9487}"/>
                </a:ext>
              </a:extLst>
            </p:cNvPr>
            <p:cNvSpPr/>
            <p:nvPr/>
          </p:nvSpPr>
          <p:spPr>
            <a:xfrm>
              <a:off x="863970" y="3472307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4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41C8024-B86C-AA8C-A5CF-536612103B65}"/>
                </a:ext>
              </a:extLst>
            </p:cNvPr>
            <p:cNvSpPr/>
            <p:nvPr/>
          </p:nvSpPr>
          <p:spPr>
            <a:xfrm>
              <a:off x="863970" y="3653420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5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4E40289-DAC1-67A9-577F-943FEF4B3D36}"/>
                </a:ext>
              </a:extLst>
            </p:cNvPr>
            <p:cNvSpPr/>
            <p:nvPr/>
          </p:nvSpPr>
          <p:spPr>
            <a:xfrm>
              <a:off x="863970" y="3834533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6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2547F-EBC1-CC36-FD4C-0CD7452682E0}"/>
                </a:ext>
              </a:extLst>
            </p:cNvPr>
            <p:cNvSpPr/>
            <p:nvPr/>
          </p:nvSpPr>
          <p:spPr>
            <a:xfrm>
              <a:off x="863970" y="4015646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7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4D7C15E0-D112-7DA0-45CF-574D4E31C281}"/>
                </a:ext>
              </a:extLst>
            </p:cNvPr>
            <p:cNvSpPr/>
            <p:nvPr/>
          </p:nvSpPr>
          <p:spPr>
            <a:xfrm>
              <a:off x="863970" y="4392231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8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835B5D6-0F35-1993-3E8A-A404DAC2D224}"/>
                </a:ext>
              </a:extLst>
            </p:cNvPr>
            <p:cNvSpPr/>
            <p:nvPr/>
          </p:nvSpPr>
          <p:spPr>
            <a:xfrm>
              <a:off x="863970" y="4573344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9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3DF2B4E-BBC9-D605-5B81-5D6545D46A00}"/>
                </a:ext>
              </a:extLst>
            </p:cNvPr>
            <p:cNvSpPr/>
            <p:nvPr/>
          </p:nvSpPr>
          <p:spPr>
            <a:xfrm>
              <a:off x="863970" y="4754457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10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58BC8F02-9B1F-A063-C8A1-FE8B252E4853}"/>
                </a:ext>
              </a:extLst>
            </p:cNvPr>
            <p:cNvSpPr/>
            <p:nvPr/>
          </p:nvSpPr>
          <p:spPr>
            <a:xfrm>
              <a:off x="863970" y="4935570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11</a:t>
              </a:r>
              <a:endParaRPr kumimoji="0" lang="en-CH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66CA71A5-D1E2-9194-9C22-C5AEF06C2851}"/>
                </a:ext>
              </a:extLst>
            </p:cNvPr>
            <p:cNvSpPr/>
            <p:nvPr/>
          </p:nvSpPr>
          <p:spPr>
            <a:xfrm>
              <a:off x="863970" y="5488510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252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9A35F420-8F5B-DCF7-0378-A4106CAD78AC}"/>
                </a:ext>
              </a:extLst>
            </p:cNvPr>
            <p:cNvSpPr/>
            <p:nvPr/>
          </p:nvSpPr>
          <p:spPr>
            <a:xfrm>
              <a:off x="863970" y="5669623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253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3CE5C23-6043-BB92-209D-A1C2888824D5}"/>
                </a:ext>
              </a:extLst>
            </p:cNvPr>
            <p:cNvSpPr/>
            <p:nvPr/>
          </p:nvSpPr>
          <p:spPr>
            <a:xfrm>
              <a:off x="863970" y="5850736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254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56C87B1-CBBF-80B5-A849-D0724561C01C}"/>
                </a:ext>
              </a:extLst>
            </p:cNvPr>
            <p:cNvSpPr/>
            <p:nvPr/>
          </p:nvSpPr>
          <p:spPr>
            <a:xfrm>
              <a:off x="863970" y="6031849"/>
              <a:ext cx="938264" cy="161910"/>
            </a:xfrm>
            <a:prstGeom prst="rect">
              <a:avLst/>
            </a:prstGeom>
            <a:solidFill>
              <a:srgbClr val="1269B0"/>
            </a:solidFill>
            <a:ln w="25400" cap="flat" cmpd="sng" algn="ctr">
              <a:solidFill>
                <a:srgbClr val="1269B0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Expert 255</a:t>
              </a:r>
              <a:endParaRPr kumimoji="0" lang="en-CH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A62CBD1-F7F6-C66E-CF84-1EEE00C4745F}"/>
                </a:ext>
              </a:extLst>
            </p:cNvPr>
            <p:cNvSpPr/>
            <p:nvPr/>
          </p:nvSpPr>
          <p:spPr>
            <a:xfrm>
              <a:off x="5380262" y="2536374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86FC11C-25C9-6E71-0AE8-4D5408A3591A}"/>
                </a:ext>
              </a:extLst>
            </p:cNvPr>
            <p:cNvSpPr/>
            <p:nvPr/>
          </p:nvSpPr>
          <p:spPr>
            <a:xfrm>
              <a:off x="5380262" y="3450774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60AC1EBF-BC0E-D03D-C810-9C2389ECE5DA}"/>
                </a:ext>
              </a:extLst>
            </p:cNvPr>
            <p:cNvSpPr/>
            <p:nvPr/>
          </p:nvSpPr>
          <p:spPr>
            <a:xfrm>
              <a:off x="5380262" y="4365174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324ECFEB-6E55-FB75-7C61-8F6A6C16F1FE}"/>
                </a:ext>
              </a:extLst>
            </p:cNvPr>
            <p:cNvSpPr/>
            <p:nvPr/>
          </p:nvSpPr>
          <p:spPr>
            <a:xfrm>
              <a:off x="5380261" y="5458141"/>
              <a:ext cx="1386298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272904B2-06B9-09A6-E033-7FF4195AE546}"/>
                </a:ext>
              </a:extLst>
            </p:cNvPr>
            <p:cNvSpPr txBox="1"/>
            <p:nvPr/>
          </p:nvSpPr>
          <p:spPr>
            <a:xfrm>
              <a:off x="5607317" y="5110609"/>
              <a:ext cx="802198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E5AF6ED-A2CB-3B88-062A-208C89624AF6}"/>
                </a:ext>
              </a:extLst>
            </p:cNvPr>
            <p:cNvGrpSpPr/>
            <p:nvPr/>
          </p:nvGrpSpPr>
          <p:grpSpPr>
            <a:xfrm>
              <a:off x="4852260" y="2548895"/>
              <a:ext cx="448733" cy="758042"/>
              <a:chOff x="1067720" y="5058714"/>
              <a:chExt cx="448733" cy="910177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504F19C-8C50-B42F-8370-BF7DB09C9D9F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E2DDF4EA-DDC8-1F35-EDC3-35D30C54F367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3E69787-58F3-69C4-BCB8-F8BDD2DDDF86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154B896E-8D0C-EC7F-E9D9-C36C05C149AC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286BBF3-5AA0-26E4-BF14-32351556A5F9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FEED837A-873E-5CD8-9A37-FF176EB30C3D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949D235-8180-15DD-0CC9-001BB223AA07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A969C18-784A-9346-446F-041876BC83A1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315A358-6DAE-B603-327C-6B8594A7B025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C999D6E-3C57-FC6F-569E-0C6B6EDBB79E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C90764E-FED2-841B-DC33-380A9E7572C9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42C0E81A-8BEE-C608-F6F0-8D98F4B3EA37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B0E2CFDB-3D23-E3A7-AE9E-6CFF7327B77E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012A2847-0D36-1D7D-7F3B-3185DF75D77F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AAEF38C6-AF51-E2DA-62BF-1B3A29FE5A7B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0A0829D-ADFA-90F3-0253-48F0A4780681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088A16F2-9437-A035-A97F-3455C419E608}"/>
                </a:ext>
              </a:extLst>
            </p:cNvPr>
            <p:cNvGrpSpPr/>
            <p:nvPr/>
          </p:nvGrpSpPr>
          <p:grpSpPr>
            <a:xfrm>
              <a:off x="4563563" y="2498297"/>
              <a:ext cx="218018" cy="345876"/>
              <a:chOff x="543982" y="5004428"/>
              <a:chExt cx="218018" cy="415292"/>
            </a:xfrm>
          </p:grpSpPr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CB19ED9D-E2B6-768B-9917-EA373EE06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C26AA9BD-2ECA-EBBE-299E-26B8AA9085EB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C4FBD06-81C7-E6C6-1F12-99869BD88245}"/>
                </a:ext>
              </a:extLst>
            </p:cNvPr>
            <p:cNvGrpSpPr/>
            <p:nvPr/>
          </p:nvGrpSpPr>
          <p:grpSpPr>
            <a:xfrm>
              <a:off x="4563563" y="2699267"/>
              <a:ext cx="218018" cy="345876"/>
              <a:chOff x="543982" y="5004428"/>
              <a:chExt cx="218018" cy="415292"/>
            </a:xfrm>
          </p:grpSpPr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14678D4-C326-0C1E-1A98-47783C223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538FEA00-2CA5-21AA-7B96-FDC5B80C44B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1377E22-C49D-2BF4-092F-CD43E95AE3CE}"/>
                </a:ext>
              </a:extLst>
            </p:cNvPr>
            <p:cNvGrpSpPr/>
            <p:nvPr/>
          </p:nvGrpSpPr>
          <p:grpSpPr>
            <a:xfrm>
              <a:off x="4563563" y="2900236"/>
              <a:ext cx="218018" cy="345876"/>
              <a:chOff x="543982" y="5004428"/>
              <a:chExt cx="218018" cy="415292"/>
            </a:xfrm>
          </p:grpSpPr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4C93762C-F646-FFAC-1054-28725C481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7DF3ECBD-886E-70D2-7F70-6BD953245E48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3E4AB6F-BD9A-CB68-B4EB-8475D9F8E2F5}"/>
                </a:ext>
              </a:extLst>
            </p:cNvPr>
            <p:cNvGrpSpPr/>
            <p:nvPr/>
          </p:nvGrpSpPr>
          <p:grpSpPr>
            <a:xfrm>
              <a:off x="4563563" y="3101206"/>
              <a:ext cx="218018" cy="345876"/>
              <a:chOff x="543982" y="5004428"/>
              <a:chExt cx="218018" cy="415292"/>
            </a:xfrm>
          </p:grpSpPr>
          <p:cxnSp>
            <p:nvCxnSpPr>
              <p:cNvPr id="261" name="Straight Arrow Connector 260">
                <a:extLst>
                  <a:ext uri="{FF2B5EF4-FFF2-40B4-BE49-F238E27FC236}">
                    <a16:creationId xmlns:a16="http://schemas.microsoft.com/office/drawing/2014/main" id="{3D2DC684-3DA8-EC8F-715A-5954CA475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787BDA64-3DC1-2DEA-0CB9-D0F027ED442F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" name="Left Brace 258">
              <a:extLst>
                <a:ext uri="{FF2B5EF4-FFF2-40B4-BE49-F238E27FC236}">
                  <a16:creationId xmlns:a16="http://schemas.microsoft.com/office/drawing/2014/main" id="{709ECF78-13D5-6800-EB93-0B4629FAB02E}"/>
                </a:ext>
              </a:extLst>
            </p:cNvPr>
            <p:cNvSpPr/>
            <p:nvPr/>
          </p:nvSpPr>
          <p:spPr>
            <a:xfrm>
              <a:off x="4563563" y="2607070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663B1937-EC4E-36DC-F562-ED7DA3E78241}"/>
                </a:ext>
              </a:extLst>
            </p:cNvPr>
            <p:cNvSpPr txBox="1"/>
            <p:nvPr/>
          </p:nvSpPr>
          <p:spPr>
            <a:xfrm>
              <a:off x="3731496" y="2797279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43F79CD2-D7C9-21CD-AF8E-3465D83D2B1B}"/>
                </a:ext>
              </a:extLst>
            </p:cNvPr>
            <p:cNvGrpSpPr/>
            <p:nvPr/>
          </p:nvGrpSpPr>
          <p:grpSpPr>
            <a:xfrm>
              <a:off x="4852260" y="3458083"/>
              <a:ext cx="448733" cy="758042"/>
              <a:chOff x="1067720" y="5058714"/>
              <a:chExt cx="448733" cy="910177"/>
            </a:xfrm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ABECEFAD-CF66-C26A-3BEB-D195D2C15D3D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4EF0840-9A64-837C-DA6C-5E1B3E4A5E11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2F201DE-A038-0C62-A1E9-78603AAA08AA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D488159-CB88-B7DC-5015-94D1A3F36846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5C61C8B2-70E4-B6AC-DF73-198F0C6D5D17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8D816214-1B6B-D262-FBDC-15820E86F0EF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C0BA89E-00AD-D979-1E94-15D1A01AA95A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8A769782-96F3-37E3-DECF-886BB178779F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3DBA617E-4A20-44E6-43B6-D7C88E01238D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B44EBBBE-6BC3-4429-3E80-4180EE81EDDC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FEF8C46D-2495-AEA9-03DC-8AB219FA5EC6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7CCD21CF-5EE6-0537-D3BA-97A749167494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00E93C07-77C3-6C55-114B-C5088C3E720A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F563AE7-9D2A-02CA-0FD6-16160AFD3667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3BDB8A5-9519-8D19-DFCD-732B07B51E6F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A95DD813-93C1-B7E5-65C6-EA5AACBD200A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28BD867-3F0F-A9A0-8487-73031CACDF2E}"/>
                </a:ext>
              </a:extLst>
            </p:cNvPr>
            <p:cNvGrpSpPr/>
            <p:nvPr/>
          </p:nvGrpSpPr>
          <p:grpSpPr>
            <a:xfrm>
              <a:off x="4563563" y="3407485"/>
              <a:ext cx="218018" cy="345876"/>
              <a:chOff x="543982" y="5004428"/>
              <a:chExt cx="218018" cy="415292"/>
            </a:xfrm>
          </p:grpSpPr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CE64E07E-34DE-D1EE-F1C9-FE7A60E37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17F32E79-70FE-AC40-19EA-85E7DEC496B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40955C35-4921-7AFB-B8E5-66F4EDF4CD46}"/>
                </a:ext>
              </a:extLst>
            </p:cNvPr>
            <p:cNvGrpSpPr/>
            <p:nvPr/>
          </p:nvGrpSpPr>
          <p:grpSpPr>
            <a:xfrm>
              <a:off x="4563563" y="3608455"/>
              <a:ext cx="218018" cy="345876"/>
              <a:chOff x="543982" y="5004428"/>
              <a:chExt cx="218018" cy="415292"/>
            </a:xfrm>
          </p:grpSpPr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DE7479A6-BDD3-A673-75AF-E65F99EC0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578C0958-9385-1D04-9C29-87252BAD6CA7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4E202EE-57EA-FBE9-046D-A75F96AC4C64}"/>
                </a:ext>
              </a:extLst>
            </p:cNvPr>
            <p:cNvGrpSpPr/>
            <p:nvPr/>
          </p:nvGrpSpPr>
          <p:grpSpPr>
            <a:xfrm>
              <a:off x="4563563" y="3809424"/>
              <a:ext cx="218018" cy="345876"/>
              <a:chOff x="543982" y="5004428"/>
              <a:chExt cx="218018" cy="415292"/>
            </a:xfrm>
          </p:grpSpPr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A4EB3247-3607-0957-DA57-B3C046A43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9F599A72-391F-A0C7-5D86-6C17AA935F37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16A91E1-7D7D-88FD-7151-5A55E0E7CBBB}"/>
                </a:ext>
              </a:extLst>
            </p:cNvPr>
            <p:cNvGrpSpPr/>
            <p:nvPr/>
          </p:nvGrpSpPr>
          <p:grpSpPr>
            <a:xfrm>
              <a:off x="4563563" y="4010394"/>
              <a:ext cx="218018" cy="345876"/>
              <a:chOff x="543982" y="5004428"/>
              <a:chExt cx="218018" cy="415292"/>
            </a:xfrm>
          </p:grpSpPr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F2FE393F-6966-33A7-7187-41D81E16D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C31D75B1-7210-AD73-7BB5-CD3FD1386D3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" name="Left Brace 290">
              <a:extLst>
                <a:ext uri="{FF2B5EF4-FFF2-40B4-BE49-F238E27FC236}">
                  <a16:creationId xmlns:a16="http://schemas.microsoft.com/office/drawing/2014/main" id="{E9C05FB2-1CDC-235E-93F0-FD80D93E9B80}"/>
                </a:ext>
              </a:extLst>
            </p:cNvPr>
            <p:cNvSpPr/>
            <p:nvPr/>
          </p:nvSpPr>
          <p:spPr>
            <a:xfrm>
              <a:off x="4563563" y="3516258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4CADF47B-1E57-419B-C756-3A2431666BE6}"/>
                </a:ext>
              </a:extLst>
            </p:cNvPr>
            <p:cNvGrpSpPr/>
            <p:nvPr/>
          </p:nvGrpSpPr>
          <p:grpSpPr>
            <a:xfrm>
              <a:off x="4852260" y="4367271"/>
              <a:ext cx="448733" cy="758042"/>
              <a:chOff x="1067720" y="5058714"/>
              <a:chExt cx="448733" cy="910177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E703E625-CEF9-DB2E-F2B8-7F0A1256D0D3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646421B7-9469-1C9C-B6D3-E429ED8AFB63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FBDC267D-704D-ACB1-9A42-E269481F49D2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C654431-8DFD-9E71-0946-13C5671D4CD9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0A97EEB7-4F8C-9DB8-9FBC-AB7FBE6C54FC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CEC75BAD-24FF-5DC9-06F7-D8385E38044D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B92A96ED-2901-0D12-DA66-B371A8521CFB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C42D6B49-42B6-CF19-AFB3-857CBD255825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DFFF8664-2932-C0E2-4322-754A47D5015A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EA612256-7A2E-26FF-7A00-BAE8481A9701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3AE724E3-BD1B-7768-BD10-1A8FA6FBED80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32BE4CB6-D38B-59A9-997E-9ECE2866FEA2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E821FE7D-125C-5C1A-B689-9067B8085DD9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D76C95A3-01E6-1487-856A-913B92BC520F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88051438-3A5C-47BC-29F4-9F13E5700DBB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7DF0E036-F44D-EFD1-58ED-2A06334E12B5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6E3A9373-AFAC-7C5F-D716-9A090B08390B}"/>
                </a:ext>
              </a:extLst>
            </p:cNvPr>
            <p:cNvGrpSpPr/>
            <p:nvPr/>
          </p:nvGrpSpPr>
          <p:grpSpPr>
            <a:xfrm>
              <a:off x="4563563" y="4316673"/>
              <a:ext cx="218018" cy="345876"/>
              <a:chOff x="543982" y="5004428"/>
              <a:chExt cx="218018" cy="415292"/>
            </a:xfrm>
          </p:grpSpPr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52449894-75E6-05E6-AFE9-83AE5AF34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0D5027DC-5B38-F96C-608E-12432D156564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19142BF7-3680-2942-8D86-FE8C0D97ECD7}"/>
                </a:ext>
              </a:extLst>
            </p:cNvPr>
            <p:cNvGrpSpPr/>
            <p:nvPr/>
          </p:nvGrpSpPr>
          <p:grpSpPr>
            <a:xfrm>
              <a:off x="4563563" y="4517643"/>
              <a:ext cx="218018" cy="345876"/>
              <a:chOff x="543982" y="5004428"/>
              <a:chExt cx="218018" cy="415292"/>
            </a:xfrm>
          </p:grpSpPr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B09F6FA-B94F-6B16-6294-E0987771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38BDE5B5-96BF-9BA1-B960-81C882E02042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53D2D6A5-371E-6142-D104-9ADA7C2FB026}"/>
                </a:ext>
              </a:extLst>
            </p:cNvPr>
            <p:cNvGrpSpPr/>
            <p:nvPr/>
          </p:nvGrpSpPr>
          <p:grpSpPr>
            <a:xfrm>
              <a:off x="4563563" y="4718612"/>
              <a:ext cx="218018" cy="345876"/>
              <a:chOff x="543982" y="5004428"/>
              <a:chExt cx="218018" cy="415292"/>
            </a:xfrm>
          </p:grpSpPr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D8646D31-B0BE-97DB-EF6F-8F24987A7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3881056B-DED0-4603-1998-6B69810DA8F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99986D71-DF2F-8F29-DE91-2E25AAB65B7E}"/>
                </a:ext>
              </a:extLst>
            </p:cNvPr>
            <p:cNvGrpSpPr/>
            <p:nvPr/>
          </p:nvGrpSpPr>
          <p:grpSpPr>
            <a:xfrm>
              <a:off x="4563563" y="4919582"/>
              <a:ext cx="218018" cy="345876"/>
              <a:chOff x="543982" y="5004428"/>
              <a:chExt cx="218018" cy="415292"/>
            </a:xfrm>
          </p:grpSpPr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EA7D4DAD-1594-5455-E863-BE44819BF4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D3BA384B-5B06-73C4-EAEF-A26CAF3B5C3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" name="Left Brace 322">
              <a:extLst>
                <a:ext uri="{FF2B5EF4-FFF2-40B4-BE49-F238E27FC236}">
                  <a16:creationId xmlns:a16="http://schemas.microsoft.com/office/drawing/2014/main" id="{59934A53-6F8B-3D8F-D4E0-4C1A8A00AFC0}"/>
                </a:ext>
              </a:extLst>
            </p:cNvPr>
            <p:cNvSpPr/>
            <p:nvPr/>
          </p:nvSpPr>
          <p:spPr>
            <a:xfrm>
              <a:off x="4563563" y="4425446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9164C627-CB54-3BF8-756A-674B18AE654A}"/>
                </a:ext>
              </a:extLst>
            </p:cNvPr>
            <p:cNvGrpSpPr/>
            <p:nvPr/>
          </p:nvGrpSpPr>
          <p:grpSpPr>
            <a:xfrm>
              <a:off x="4838516" y="5468985"/>
              <a:ext cx="448733" cy="758042"/>
              <a:chOff x="1067720" y="5058714"/>
              <a:chExt cx="448733" cy="910177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E20E93B4-CA53-9749-5807-11C2827D9A4F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124B7123-7B73-CF7B-C933-8466775015CA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DCB5F69C-5BF4-6093-F138-07DA83261BC8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A46BD8A2-B942-CC94-7E40-AD9E9503FF81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C5D7C3B7-568C-AA49-47F1-A95E2BB2461A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B3F55AB7-37B8-5AEA-C17F-2ADB34FEB855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C85E9DAB-1788-6E4D-1639-31CCB4FF5281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D6CCA062-A4EA-E4AC-C34C-EED7FB6EB245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385F881A-3805-58DD-990D-E7A69499B4B3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AB873DB2-819B-1A3E-502A-7D2677FB360F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9987CEE7-DF1B-6FFA-C895-E23E6D334A24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807EC2E-D8BA-4A19-EB7F-ECED542E64E9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B8009D93-EF9F-BB3D-360B-DDFD264C2DCE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E450B72B-93BF-7E5D-E16A-F114BE964BA8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01864328-0418-DE0F-43F4-688C9FB837B1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D4C9ACFA-B4CA-F984-D4E5-6CA438E2480B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12BA403-8ADE-891B-A6F4-C19B63B45195}"/>
                </a:ext>
              </a:extLst>
            </p:cNvPr>
            <p:cNvGrpSpPr/>
            <p:nvPr/>
          </p:nvGrpSpPr>
          <p:grpSpPr>
            <a:xfrm>
              <a:off x="4549819" y="5418387"/>
              <a:ext cx="218018" cy="345876"/>
              <a:chOff x="543982" y="5004428"/>
              <a:chExt cx="218018" cy="415292"/>
            </a:xfrm>
          </p:grpSpPr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6E5A5226-D245-4605-157C-59B8CFAA51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8137F43D-32D2-1A83-7D2C-E78F4BE26E7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C0A1B145-F4A4-2F21-CA20-A99D2510D93E}"/>
                </a:ext>
              </a:extLst>
            </p:cNvPr>
            <p:cNvGrpSpPr/>
            <p:nvPr/>
          </p:nvGrpSpPr>
          <p:grpSpPr>
            <a:xfrm>
              <a:off x="4549819" y="5619357"/>
              <a:ext cx="218018" cy="345876"/>
              <a:chOff x="543982" y="5004428"/>
              <a:chExt cx="218018" cy="415292"/>
            </a:xfrm>
          </p:grpSpPr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09E5265E-4755-0A54-C213-11767FA5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CC5207AA-99F5-D87A-069E-0B4BA28D55D5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1648E912-4F1E-A261-5FB8-95FBC4A8A98E}"/>
                </a:ext>
              </a:extLst>
            </p:cNvPr>
            <p:cNvGrpSpPr/>
            <p:nvPr/>
          </p:nvGrpSpPr>
          <p:grpSpPr>
            <a:xfrm>
              <a:off x="4549819" y="5820326"/>
              <a:ext cx="218018" cy="345876"/>
              <a:chOff x="543982" y="5004428"/>
              <a:chExt cx="218018" cy="415292"/>
            </a:xfrm>
          </p:grpSpPr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BB7CC37B-AB92-E0A0-2799-283041ACF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7DF02AE0-823A-5DDE-7121-8C2E9EECFEC7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863B9F2D-F936-896F-E4D2-F46EECE54C9D}"/>
                </a:ext>
              </a:extLst>
            </p:cNvPr>
            <p:cNvGrpSpPr/>
            <p:nvPr/>
          </p:nvGrpSpPr>
          <p:grpSpPr>
            <a:xfrm>
              <a:off x="4549819" y="6021296"/>
              <a:ext cx="218018" cy="345876"/>
              <a:chOff x="543982" y="5004428"/>
              <a:chExt cx="218018" cy="415292"/>
            </a:xfrm>
          </p:grpSpPr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CD1E3395-6EB5-42C8-EC4B-EE9B5DC56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420633AC-52B7-350B-B9F7-81A4886068F6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15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5" name="Left Brace 354">
              <a:extLst>
                <a:ext uri="{FF2B5EF4-FFF2-40B4-BE49-F238E27FC236}">
                  <a16:creationId xmlns:a16="http://schemas.microsoft.com/office/drawing/2014/main" id="{4159CA85-E171-B7D2-6516-60D1415839D7}"/>
                </a:ext>
              </a:extLst>
            </p:cNvPr>
            <p:cNvSpPr/>
            <p:nvPr/>
          </p:nvSpPr>
          <p:spPr>
            <a:xfrm>
              <a:off x="4549819" y="5527160"/>
              <a:ext cx="45719" cy="66108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C3C4D8E0-8CF2-9394-3E7B-F8FA94DCA342}"/>
                </a:ext>
              </a:extLst>
            </p:cNvPr>
            <p:cNvSpPr/>
            <p:nvPr/>
          </p:nvSpPr>
          <p:spPr>
            <a:xfrm>
              <a:off x="7648031" y="2536374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FFAF8EA7-201F-8765-5AD1-59B655C60477}"/>
                </a:ext>
              </a:extLst>
            </p:cNvPr>
            <p:cNvSpPr/>
            <p:nvPr/>
          </p:nvSpPr>
          <p:spPr>
            <a:xfrm>
              <a:off x="7648031" y="3450774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CF4DE73F-D774-246F-C2CA-A3E57F22B94C}"/>
                </a:ext>
              </a:extLst>
            </p:cNvPr>
            <p:cNvSpPr/>
            <p:nvPr/>
          </p:nvSpPr>
          <p:spPr>
            <a:xfrm>
              <a:off x="7648031" y="4365174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CFC09832-F2D4-B318-B982-3EC4787A2546}"/>
                </a:ext>
              </a:extLst>
            </p:cNvPr>
            <p:cNvSpPr/>
            <p:nvPr/>
          </p:nvSpPr>
          <p:spPr>
            <a:xfrm>
              <a:off x="7648030" y="5458141"/>
              <a:ext cx="1358102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F4A4B52-FBD9-AC76-7866-59DAAFB04CEE}"/>
                </a:ext>
              </a:extLst>
            </p:cNvPr>
            <p:cNvSpPr txBox="1"/>
            <p:nvPr/>
          </p:nvSpPr>
          <p:spPr>
            <a:xfrm>
              <a:off x="7875086" y="5110609"/>
              <a:ext cx="1215514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A2168DE-FC22-8405-0B3A-F6D29E025571}"/>
                </a:ext>
              </a:extLst>
            </p:cNvPr>
            <p:cNvSpPr/>
            <p:nvPr/>
          </p:nvSpPr>
          <p:spPr>
            <a:xfrm>
              <a:off x="9895159" y="2536374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AE8386CA-157A-0AF0-3ED5-75143D96DD2C}"/>
                </a:ext>
              </a:extLst>
            </p:cNvPr>
            <p:cNvSpPr/>
            <p:nvPr/>
          </p:nvSpPr>
          <p:spPr>
            <a:xfrm>
              <a:off x="9895159" y="3450774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59E4AAAE-1EBA-E0E8-697B-016F148FE919}"/>
                </a:ext>
              </a:extLst>
            </p:cNvPr>
            <p:cNvSpPr/>
            <p:nvPr/>
          </p:nvSpPr>
          <p:spPr>
            <a:xfrm>
              <a:off x="9895159" y="4365174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1DDB0960-1B80-71A9-A60C-25FA7FD06559}"/>
                </a:ext>
              </a:extLst>
            </p:cNvPr>
            <p:cNvSpPr/>
            <p:nvPr/>
          </p:nvSpPr>
          <p:spPr>
            <a:xfrm>
              <a:off x="9895158" y="5458141"/>
              <a:ext cx="896301" cy="785190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63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C41CF686-89A8-2954-A527-33521E8F36A1}"/>
                </a:ext>
              </a:extLst>
            </p:cNvPr>
            <p:cNvSpPr txBox="1"/>
            <p:nvPr/>
          </p:nvSpPr>
          <p:spPr>
            <a:xfrm>
              <a:off x="10122214" y="5110609"/>
              <a:ext cx="802198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……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256C88E0-439B-7253-8642-B78D1E944641}"/>
                </a:ext>
              </a:extLst>
            </p:cNvPr>
            <p:cNvCxnSpPr>
              <a:cxnSpLocks/>
            </p:cNvCxnSpPr>
            <p:nvPr/>
          </p:nvCxnSpPr>
          <p:spPr>
            <a:xfrm>
              <a:off x="4774131" y="6391175"/>
              <a:ext cx="609946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E26F3159-6299-B9EF-9E5D-7C2E7E94D718}"/>
                </a:ext>
              </a:extLst>
            </p:cNvPr>
            <p:cNvCxnSpPr>
              <a:cxnSpLocks/>
            </p:cNvCxnSpPr>
            <p:nvPr/>
          </p:nvCxnSpPr>
          <p:spPr>
            <a:xfrm>
              <a:off x="5360322" y="2338939"/>
              <a:ext cx="140623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168638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7265788B-1791-F23C-798F-9098DAC5C8BF}"/>
                </a:ext>
              </a:extLst>
            </p:cNvPr>
            <p:cNvSpPr txBox="1"/>
            <p:nvPr/>
          </p:nvSpPr>
          <p:spPr>
            <a:xfrm>
              <a:off x="4720622" y="2010104"/>
              <a:ext cx="2229315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168638"/>
                  </a:solidFill>
                  <a:cs typeface="Arial"/>
                  <a:sym typeface="Arial"/>
                </a:rPr>
                <a:t>MLA + Shared Expert + Gate</a:t>
              </a:r>
              <a:endParaRPr lang="en-CH" sz="1050" b="1" kern="0" dirty="0">
                <a:solidFill>
                  <a:srgbClr val="168638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B8C243EE-CFAD-CD8E-6A5D-EB499C3A4F03}"/>
                </a:ext>
              </a:extLst>
            </p:cNvPr>
            <p:cNvCxnSpPr>
              <a:cxnSpLocks/>
              <a:stCxn id="248" idx="3"/>
              <a:endCxn id="382" idx="1"/>
            </p:cNvCxnSpPr>
            <p:nvPr/>
          </p:nvCxnSpPr>
          <p:spPr>
            <a:xfrm>
              <a:off x="6766560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4ADDCBFF-3805-9526-D294-AAE0DB33A966}"/>
                </a:ext>
              </a:extLst>
            </p:cNvPr>
            <p:cNvCxnSpPr>
              <a:cxnSpLocks/>
              <a:stCxn id="248" idx="3"/>
              <a:endCxn id="383" idx="1"/>
            </p:cNvCxnSpPr>
            <p:nvPr/>
          </p:nvCxnSpPr>
          <p:spPr>
            <a:xfrm>
              <a:off x="6766560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DBD3E696-A7E7-562F-EDF2-6FE0FC3E3F4B}"/>
                </a:ext>
              </a:extLst>
            </p:cNvPr>
            <p:cNvCxnSpPr>
              <a:cxnSpLocks/>
              <a:stCxn id="248" idx="3"/>
              <a:endCxn id="384" idx="1"/>
            </p:cNvCxnSpPr>
            <p:nvPr/>
          </p:nvCxnSpPr>
          <p:spPr>
            <a:xfrm>
              <a:off x="6766560" y="2928969"/>
              <a:ext cx="881470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56DDBBAA-F90B-FE45-AD26-41D626EB62D3}"/>
                </a:ext>
              </a:extLst>
            </p:cNvPr>
            <p:cNvCxnSpPr>
              <a:cxnSpLocks/>
              <a:stCxn id="248" idx="3"/>
              <a:endCxn id="381" idx="1"/>
            </p:cNvCxnSpPr>
            <p:nvPr/>
          </p:nvCxnSpPr>
          <p:spPr>
            <a:xfrm>
              <a:off x="6766560" y="29289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5AEF3859-5EA0-8CE3-150E-503E991679F7}"/>
                </a:ext>
              </a:extLst>
            </p:cNvPr>
            <p:cNvCxnSpPr>
              <a:cxnSpLocks/>
              <a:stCxn id="249" idx="3"/>
              <a:endCxn id="381" idx="1"/>
            </p:cNvCxnSpPr>
            <p:nvPr/>
          </p:nvCxnSpPr>
          <p:spPr>
            <a:xfrm flipV="1">
              <a:off x="6766560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34451532-1CCC-B96D-B031-B1DD39D3CCCC}"/>
                </a:ext>
              </a:extLst>
            </p:cNvPr>
            <p:cNvCxnSpPr>
              <a:cxnSpLocks/>
              <a:stCxn id="250" idx="3"/>
              <a:endCxn id="381" idx="1"/>
            </p:cNvCxnSpPr>
            <p:nvPr/>
          </p:nvCxnSpPr>
          <p:spPr>
            <a:xfrm flipV="1">
              <a:off x="6766560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736E8087-A3B7-5303-2796-9D0BB38ACF4C}"/>
                </a:ext>
              </a:extLst>
            </p:cNvPr>
            <p:cNvCxnSpPr>
              <a:cxnSpLocks/>
              <a:stCxn id="251" idx="3"/>
              <a:endCxn id="382" idx="1"/>
            </p:cNvCxnSpPr>
            <p:nvPr/>
          </p:nvCxnSpPr>
          <p:spPr>
            <a:xfrm flipV="1">
              <a:off x="6766559" y="3843369"/>
              <a:ext cx="881472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1C4BF7AE-9634-C3F5-730A-784FCA6EFA2E}"/>
                </a:ext>
              </a:extLst>
            </p:cNvPr>
            <p:cNvCxnSpPr>
              <a:cxnSpLocks/>
              <a:stCxn id="249" idx="3"/>
              <a:endCxn id="383" idx="1"/>
            </p:cNvCxnSpPr>
            <p:nvPr/>
          </p:nvCxnSpPr>
          <p:spPr>
            <a:xfrm>
              <a:off x="6766560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DBF0C5BC-15F0-FE6A-723C-922C11ABA456}"/>
                </a:ext>
              </a:extLst>
            </p:cNvPr>
            <p:cNvCxnSpPr>
              <a:cxnSpLocks/>
              <a:stCxn id="250" idx="3"/>
              <a:endCxn id="383" idx="1"/>
            </p:cNvCxnSpPr>
            <p:nvPr/>
          </p:nvCxnSpPr>
          <p:spPr>
            <a:xfrm>
              <a:off x="6766560" y="47577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22101368-9A19-3E7E-9D2B-73545631E87B}"/>
                </a:ext>
              </a:extLst>
            </p:cNvPr>
            <p:cNvCxnSpPr>
              <a:cxnSpLocks/>
              <a:stCxn id="249" idx="3"/>
              <a:endCxn id="382" idx="1"/>
            </p:cNvCxnSpPr>
            <p:nvPr/>
          </p:nvCxnSpPr>
          <p:spPr>
            <a:xfrm>
              <a:off x="6766560" y="38433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BE798C10-D4FF-72F6-8965-46B6D87AA6FF}"/>
                </a:ext>
              </a:extLst>
            </p:cNvPr>
            <p:cNvCxnSpPr>
              <a:cxnSpLocks/>
              <a:stCxn id="249" idx="3"/>
              <a:endCxn id="384" idx="1"/>
            </p:cNvCxnSpPr>
            <p:nvPr/>
          </p:nvCxnSpPr>
          <p:spPr>
            <a:xfrm>
              <a:off x="6766560" y="3843369"/>
              <a:ext cx="881470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D5318A4C-EB80-1E5F-BA09-B4D8603D3F21}"/>
                </a:ext>
              </a:extLst>
            </p:cNvPr>
            <p:cNvCxnSpPr>
              <a:cxnSpLocks/>
              <a:stCxn id="250" idx="3"/>
              <a:endCxn id="382" idx="1"/>
            </p:cNvCxnSpPr>
            <p:nvPr/>
          </p:nvCxnSpPr>
          <p:spPr>
            <a:xfrm flipV="1">
              <a:off x="6766560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3796C21E-B320-3D65-A593-0438E0DAFB04}"/>
                </a:ext>
              </a:extLst>
            </p:cNvPr>
            <p:cNvCxnSpPr>
              <a:cxnSpLocks/>
              <a:stCxn id="250" idx="3"/>
              <a:endCxn id="384" idx="1"/>
            </p:cNvCxnSpPr>
            <p:nvPr/>
          </p:nvCxnSpPr>
          <p:spPr>
            <a:xfrm>
              <a:off x="6766560" y="4757769"/>
              <a:ext cx="881470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ABC4998D-79A6-4F0C-BE7D-D5EF83D9251F}"/>
                </a:ext>
              </a:extLst>
            </p:cNvPr>
            <p:cNvCxnSpPr>
              <a:cxnSpLocks/>
              <a:stCxn id="251" idx="3"/>
              <a:endCxn id="381" idx="1"/>
            </p:cNvCxnSpPr>
            <p:nvPr/>
          </p:nvCxnSpPr>
          <p:spPr>
            <a:xfrm flipV="1">
              <a:off x="6766559" y="2928969"/>
              <a:ext cx="881472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B47B924A-CDA6-D3E1-742F-B2823D271276}"/>
                </a:ext>
              </a:extLst>
            </p:cNvPr>
            <p:cNvCxnSpPr>
              <a:cxnSpLocks/>
              <a:stCxn id="251" idx="3"/>
              <a:endCxn id="383" idx="1"/>
            </p:cNvCxnSpPr>
            <p:nvPr/>
          </p:nvCxnSpPr>
          <p:spPr>
            <a:xfrm flipV="1">
              <a:off x="6766559" y="4757769"/>
              <a:ext cx="881472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E35AADBA-8E40-082C-349F-0380B119DA89}"/>
                </a:ext>
              </a:extLst>
            </p:cNvPr>
            <p:cNvCxnSpPr>
              <a:cxnSpLocks/>
              <a:stCxn id="251" idx="3"/>
              <a:endCxn id="384" idx="1"/>
            </p:cNvCxnSpPr>
            <p:nvPr/>
          </p:nvCxnSpPr>
          <p:spPr>
            <a:xfrm>
              <a:off x="6766559" y="5850736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A8322C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82C77644-902F-7803-5A3B-ED29D1E28CF4}"/>
                </a:ext>
              </a:extLst>
            </p:cNvPr>
            <p:cNvCxnSpPr>
              <a:cxnSpLocks/>
            </p:cNvCxnSpPr>
            <p:nvPr/>
          </p:nvCxnSpPr>
          <p:spPr>
            <a:xfrm>
              <a:off x="6843845" y="2338939"/>
              <a:ext cx="75075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A8322C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CC0AE396-2AC1-336E-EFA2-4790BA82B997}"/>
                </a:ext>
              </a:extLst>
            </p:cNvPr>
            <p:cNvSpPr txBox="1"/>
            <p:nvPr/>
          </p:nvSpPr>
          <p:spPr>
            <a:xfrm>
              <a:off x="6821448" y="2010104"/>
              <a:ext cx="959817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A8322C"/>
                  </a:solidFill>
                  <a:cs typeface="Arial"/>
                  <a:sym typeface="Arial"/>
                </a:rPr>
                <a:t>Dispatch</a:t>
              </a:r>
              <a:endParaRPr lang="en-CH" sz="1050" b="1" kern="0" dirty="0">
                <a:solidFill>
                  <a:srgbClr val="A8322C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FE2B8120-BE62-79A5-7EC6-9537BE1157B5}"/>
                </a:ext>
              </a:extLst>
            </p:cNvPr>
            <p:cNvCxnSpPr>
              <a:cxnSpLocks/>
            </p:cNvCxnSpPr>
            <p:nvPr/>
          </p:nvCxnSpPr>
          <p:spPr>
            <a:xfrm>
              <a:off x="9050762" y="2338939"/>
              <a:ext cx="84061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1269B0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5A7E42F3-D754-34CE-8018-69D382CB4199}"/>
                </a:ext>
              </a:extLst>
            </p:cNvPr>
            <p:cNvSpPr txBox="1"/>
            <p:nvPr/>
          </p:nvSpPr>
          <p:spPr>
            <a:xfrm>
              <a:off x="9028364" y="2010104"/>
              <a:ext cx="1077306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1269B0"/>
                  </a:solidFill>
                  <a:cs typeface="Arial"/>
                  <a:sym typeface="Arial"/>
                </a:rPr>
                <a:t>Combine</a:t>
              </a:r>
              <a:endParaRPr lang="en-CH" sz="1050" b="1" kern="0" dirty="0">
                <a:solidFill>
                  <a:srgbClr val="1269B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3952078A-0D69-5095-12A9-63FC31D8C9AA}"/>
                </a:ext>
              </a:extLst>
            </p:cNvPr>
            <p:cNvCxnSpPr/>
            <p:nvPr/>
          </p:nvCxnSpPr>
          <p:spPr>
            <a:xfrm>
              <a:off x="9009911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1CCB23F9-9E5D-CD79-0940-A59DEF065B89}"/>
                </a:ext>
              </a:extLst>
            </p:cNvPr>
            <p:cNvCxnSpPr/>
            <p:nvPr/>
          </p:nvCxnSpPr>
          <p:spPr>
            <a:xfrm>
              <a:off x="9009911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B0491DAD-8273-25E2-D3A4-496FFEDB0B7E}"/>
                </a:ext>
              </a:extLst>
            </p:cNvPr>
            <p:cNvCxnSpPr/>
            <p:nvPr/>
          </p:nvCxnSpPr>
          <p:spPr>
            <a:xfrm>
              <a:off x="9009911" y="2928969"/>
              <a:ext cx="881470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525C8DA8-25C9-D73F-2508-6E0E81B9ADE3}"/>
                </a:ext>
              </a:extLst>
            </p:cNvPr>
            <p:cNvCxnSpPr/>
            <p:nvPr/>
          </p:nvCxnSpPr>
          <p:spPr>
            <a:xfrm>
              <a:off x="9009911" y="29289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7696D42B-6AF5-BE39-0788-3BD48E71FE9F}"/>
                </a:ext>
              </a:extLst>
            </p:cNvPr>
            <p:cNvCxnSpPr/>
            <p:nvPr/>
          </p:nvCxnSpPr>
          <p:spPr>
            <a:xfrm flipV="1">
              <a:off x="9009911" y="29289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19" name="Straight Arrow Connector 418">
              <a:extLst>
                <a:ext uri="{FF2B5EF4-FFF2-40B4-BE49-F238E27FC236}">
                  <a16:creationId xmlns:a16="http://schemas.microsoft.com/office/drawing/2014/main" id="{DB55D1E9-4DDA-D040-CE9A-BE10988DCE3D}"/>
                </a:ext>
              </a:extLst>
            </p:cNvPr>
            <p:cNvCxnSpPr/>
            <p:nvPr/>
          </p:nvCxnSpPr>
          <p:spPr>
            <a:xfrm flipV="1">
              <a:off x="9009911" y="2928969"/>
              <a:ext cx="881471" cy="18288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C34280F2-AC47-90B3-A863-EA3EB05F9C91}"/>
                </a:ext>
              </a:extLst>
            </p:cNvPr>
            <p:cNvCxnSpPr/>
            <p:nvPr/>
          </p:nvCxnSpPr>
          <p:spPr>
            <a:xfrm flipV="1">
              <a:off x="9009910" y="3843369"/>
              <a:ext cx="881472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8E2878B5-F3EE-7AB5-3A61-CDE20A9D7C89}"/>
                </a:ext>
              </a:extLst>
            </p:cNvPr>
            <p:cNvCxnSpPr/>
            <p:nvPr/>
          </p:nvCxnSpPr>
          <p:spPr>
            <a:xfrm>
              <a:off x="9009911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80E8DEC9-2378-2904-0F73-8711E49C9EE9}"/>
                </a:ext>
              </a:extLst>
            </p:cNvPr>
            <p:cNvCxnSpPr/>
            <p:nvPr/>
          </p:nvCxnSpPr>
          <p:spPr>
            <a:xfrm>
              <a:off x="9009911" y="47577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16B3574A-B9D3-6B61-1E55-DF4F23089D7C}"/>
                </a:ext>
              </a:extLst>
            </p:cNvPr>
            <p:cNvCxnSpPr/>
            <p:nvPr/>
          </p:nvCxnSpPr>
          <p:spPr>
            <a:xfrm>
              <a:off x="9009911" y="3843369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E6B9E720-A812-B58A-3DA9-A44BCB8ABE16}"/>
                </a:ext>
              </a:extLst>
            </p:cNvPr>
            <p:cNvCxnSpPr/>
            <p:nvPr/>
          </p:nvCxnSpPr>
          <p:spPr>
            <a:xfrm>
              <a:off x="9009911" y="3843369"/>
              <a:ext cx="881470" cy="20073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07A0AD06-272E-9769-92B1-00A8A112E44E}"/>
                </a:ext>
              </a:extLst>
            </p:cNvPr>
            <p:cNvCxnSpPr/>
            <p:nvPr/>
          </p:nvCxnSpPr>
          <p:spPr>
            <a:xfrm flipV="1">
              <a:off x="9009911" y="3843369"/>
              <a:ext cx="881471" cy="91440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CCA71B92-4256-027B-C75E-E003171315B2}"/>
                </a:ext>
              </a:extLst>
            </p:cNvPr>
            <p:cNvCxnSpPr/>
            <p:nvPr/>
          </p:nvCxnSpPr>
          <p:spPr>
            <a:xfrm>
              <a:off x="9009911" y="4757769"/>
              <a:ext cx="881470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26918CF0-9333-84BF-F4C7-0FDF62088829}"/>
                </a:ext>
              </a:extLst>
            </p:cNvPr>
            <p:cNvCxnSpPr/>
            <p:nvPr/>
          </p:nvCxnSpPr>
          <p:spPr>
            <a:xfrm flipV="1">
              <a:off x="9009910" y="2928969"/>
              <a:ext cx="881472" cy="29217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84FCB7A9-FB86-8ED3-AEDD-46DC1B3746C9}"/>
                </a:ext>
              </a:extLst>
            </p:cNvPr>
            <p:cNvCxnSpPr/>
            <p:nvPr/>
          </p:nvCxnSpPr>
          <p:spPr>
            <a:xfrm flipV="1">
              <a:off x="9009910" y="4757769"/>
              <a:ext cx="881472" cy="1092967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4C3E05B5-6AFF-3755-C437-29DA6AA853F8}"/>
                </a:ext>
              </a:extLst>
            </p:cNvPr>
            <p:cNvCxnSpPr/>
            <p:nvPr/>
          </p:nvCxnSpPr>
          <p:spPr>
            <a:xfrm>
              <a:off x="9009910" y="5850736"/>
              <a:ext cx="881471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269B0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B3A2AFC7-EE2E-694E-A80A-9ACA1A0430C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2338939"/>
              <a:ext cx="138613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29545"/>
              </a:solidFill>
              <a:prstDash val="solid"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5181EB33-055D-69AF-F686-0028AD2D5FF7}"/>
                </a:ext>
              </a:extLst>
            </p:cNvPr>
            <p:cNvSpPr txBox="1"/>
            <p:nvPr/>
          </p:nvSpPr>
          <p:spPr>
            <a:xfrm>
              <a:off x="7705781" y="2010104"/>
              <a:ext cx="1354933" cy="345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F29545"/>
                  </a:solidFill>
                  <a:cs typeface="Arial"/>
                  <a:sym typeface="Arial"/>
                </a:rPr>
                <a:t>Routed Expert</a:t>
              </a:r>
              <a:endParaRPr lang="en-CH" sz="1050" b="1" kern="0" dirty="0">
                <a:solidFill>
                  <a:srgbClr val="F29545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0A718428-4214-A744-E283-6267BD2E6032}"/>
                </a:ext>
              </a:extLst>
            </p:cNvPr>
            <p:cNvSpPr txBox="1"/>
            <p:nvPr/>
          </p:nvSpPr>
          <p:spPr>
            <a:xfrm>
              <a:off x="7765499" y="6385057"/>
              <a:ext cx="589701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Time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7B94BDD6-8EC3-B3E3-57DB-F929D122F087}"/>
                </a:ext>
              </a:extLst>
            </p:cNvPr>
            <p:cNvSpPr txBox="1"/>
            <p:nvPr/>
          </p:nvSpPr>
          <p:spPr>
            <a:xfrm>
              <a:off x="3731496" y="3711467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3E7E98DB-F99F-7497-0BF8-EBD6682596C3}"/>
                </a:ext>
              </a:extLst>
            </p:cNvPr>
            <p:cNvSpPr txBox="1"/>
            <p:nvPr/>
          </p:nvSpPr>
          <p:spPr>
            <a:xfrm>
              <a:off x="3731496" y="4617972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B05FD92D-35B1-E854-525C-07F4057CADF7}"/>
                </a:ext>
              </a:extLst>
            </p:cNvPr>
            <p:cNvSpPr txBox="1"/>
            <p:nvPr/>
          </p:nvSpPr>
          <p:spPr>
            <a:xfrm>
              <a:off x="3731496" y="5690256"/>
              <a:ext cx="951676" cy="335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A4BB3B7B-F04C-B9F9-A10C-FA567B2E4B88}"/>
              </a:ext>
            </a:extLst>
          </p:cNvPr>
          <p:cNvGrpSpPr/>
          <p:nvPr/>
        </p:nvGrpSpPr>
        <p:grpSpPr>
          <a:xfrm>
            <a:off x="4292652" y="791242"/>
            <a:ext cx="7652885" cy="1079542"/>
            <a:chOff x="4344589" y="4157476"/>
            <a:chExt cx="7652885" cy="1079542"/>
          </a:xfrm>
        </p:grpSpPr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107EDA67-6A60-55F6-41A9-5591D0CA2013}"/>
                </a:ext>
              </a:extLst>
            </p:cNvPr>
            <p:cNvSpPr/>
            <p:nvPr/>
          </p:nvSpPr>
          <p:spPr>
            <a:xfrm>
              <a:off x="5693712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0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F946C94A-DE52-8B4A-021B-506A45D69BB9}"/>
                </a:ext>
              </a:extLst>
            </p:cNvPr>
            <p:cNvCxnSpPr>
              <a:cxnSpLocks/>
              <a:stCxn id="534" idx="3"/>
              <a:endCxn id="536" idx="1"/>
            </p:cNvCxnSpPr>
            <p:nvPr/>
          </p:nvCxnSpPr>
          <p:spPr>
            <a:xfrm>
              <a:off x="6554240" y="4786039"/>
              <a:ext cx="860528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C3BC99EA-FAB1-D4B7-60D5-62F181194DD9}"/>
                </a:ext>
              </a:extLst>
            </p:cNvPr>
            <p:cNvSpPr/>
            <p:nvPr/>
          </p:nvSpPr>
          <p:spPr>
            <a:xfrm>
              <a:off x="7414768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1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37" name="Straight Arrow Connector 536">
              <a:extLst>
                <a:ext uri="{FF2B5EF4-FFF2-40B4-BE49-F238E27FC236}">
                  <a16:creationId xmlns:a16="http://schemas.microsoft.com/office/drawing/2014/main" id="{6F0FA951-0402-386E-23E5-A5015539A8C8}"/>
                </a:ext>
              </a:extLst>
            </p:cNvPr>
            <p:cNvCxnSpPr>
              <a:cxnSpLocks/>
              <a:stCxn id="536" idx="3"/>
              <a:endCxn id="538" idx="1"/>
            </p:cNvCxnSpPr>
            <p:nvPr/>
          </p:nvCxnSpPr>
          <p:spPr>
            <a:xfrm>
              <a:off x="8275296" y="4786039"/>
              <a:ext cx="93200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337BD2B8-B1BF-A548-39F6-7A600E91B156}"/>
                </a:ext>
              </a:extLst>
            </p:cNvPr>
            <p:cNvSpPr/>
            <p:nvPr/>
          </p:nvSpPr>
          <p:spPr>
            <a:xfrm>
              <a:off x="9207303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2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id="{57B3A433-9D1B-ECBF-7838-BEAE92B94260}"/>
                </a:ext>
              </a:extLst>
            </p:cNvPr>
            <p:cNvCxnSpPr>
              <a:cxnSpLocks/>
              <a:stCxn id="538" idx="3"/>
              <a:endCxn id="625" idx="1"/>
            </p:cNvCxnSpPr>
            <p:nvPr/>
          </p:nvCxnSpPr>
          <p:spPr>
            <a:xfrm>
              <a:off x="10067831" y="4786039"/>
              <a:ext cx="76330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FB264E58-1D5B-6EF5-BB75-5424928CAF77}"/>
                </a:ext>
              </a:extLst>
            </p:cNvPr>
            <p:cNvSpPr txBox="1"/>
            <p:nvPr/>
          </p:nvSpPr>
          <p:spPr>
            <a:xfrm>
              <a:off x="5870401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0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A53AB8F6-3A7E-8FBC-9B4B-BDFFAC45511B}"/>
                </a:ext>
              </a:extLst>
            </p:cNvPr>
            <p:cNvSpPr txBox="1"/>
            <p:nvPr/>
          </p:nvSpPr>
          <p:spPr>
            <a:xfrm>
              <a:off x="7558032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1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3DBD095D-33F1-EF00-C430-BAD5FC1AD8EC}"/>
                </a:ext>
              </a:extLst>
            </p:cNvPr>
            <p:cNvSpPr txBox="1"/>
            <p:nvPr/>
          </p:nvSpPr>
          <p:spPr>
            <a:xfrm>
              <a:off x="9350566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2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82C62DD6-E514-8EAF-DA12-03A0700E9C64}"/>
                </a:ext>
              </a:extLst>
            </p:cNvPr>
            <p:cNvGrpSpPr/>
            <p:nvPr/>
          </p:nvGrpSpPr>
          <p:grpSpPr>
            <a:xfrm>
              <a:off x="5227361" y="4458679"/>
              <a:ext cx="321085" cy="651265"/>
              <a:chOff x="1067720" y="5058714"/>
              <a:chExt cx="448733" cy="910177"/>
            </a:xfrm>
          </p:grpSpPr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0E6A784B-D51D-1109-A227-786AFFC89E95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D18A7CD8-0B1D-203D-C3A5-75778A76C1ED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9D4C3C23-7EB4-5294-3AE9-135D59E31619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4D41BDC1-13C4-ABEE-D3A7-FE6091E05B19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FCDA96D4-8962-7859-5806-939BFC75B0D5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9A1161B8-E06F-5F4D-0D99-4CFA58571F99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2575196F-962B-EA86-6190-C8C8368ECA92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E1E41AEF-11DE-F3FE-BEBA-E4004CBE4E5A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5D2B77A5-28E1-AF5D-B225-1D84519E99C7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BA909880-E7DE-7841-C013-29AFD51B6CC3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352DE9CD-95C2-4374-47E9-21585E69386E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CE770AEB-04E7-40D4-80E2-92FEDF937C3F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2FB08C0A-75DC-9AD7-57DD-928C2719654C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7" name="Rectangle 556">
                <a:extLst>
                  <a:ext uri="{FF2B5EF4-FFF2-40B4-BE49-F238E27FC236}">
                    <a16:creationId xmlns:a16="http://schemas.microsoft.com/office/drawing/2014/main" id="{9554ACCF-D68B-3F40-E30C-DA4EA01F8BE2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A2F3E372-D72A-1846-D867-B2D123EB8A26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CFC04412-28A2-CCB3-26CB-AAA7ED4311C2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0FCB490B-4993-02DF-B499-2D7D93A6CEEC}"/>
                </a:ext>
              </a:extLst>
            </p:cNvPr>
            <p:cNvGrpSpPr/>
            <p:nvPr/>
          </p:nvGrpSpPr>
          <p:grpSpPr>
            <a:xfrm>
              <a:off x="5020788" y="4415207"/>
              <a:ext cx="156000" cy="303828"/>
              <a:chOff x="543982" y="5004428"/>
              <a:chExt cx="218018" cy="424616"/>
            </a:xfrm>
          </p:grpSpPr>
          <p:cxnSp>
            <p:nvCxnSpPr>
              <p:cNvPr id="561" name="Straight Arrow Connector 560">
                <a:extLst>
                  <a:ext uri="{FF2B5EF4-FFF2-40B4-BE49-F238E27FC236}">
                    <a16:creationId xmlns:a16="http://schemas.microsoft.com/office/drawing/2014/main" id="{7F66629D-5486-FAAA-6E02-0ED040C49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9EF6A992-3AAD-4256-4E97-82E37212AC4C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AF8A2B9F-031C-75E4-B1B9-5669C302C371}"/>
                </a:ext>
              </a:extLst>
            </p:cNvPr>
            <p:cNvGrpSpPr/>
            <p:nvPr/>
          </p:nvGrpSpPr>
          <p:grpSpPr>
            <a:xfrm>
              <a:off x="5020788" y="4587868"/>
              <a:ext cx="156000" cy="303828"/>
              <a:chOff x="543982" y="5004428"/>
              <a:chExt cx="218018" cy="424616"/>
            </a:xfrm>
          </p:grpSpPr>
          <p:cxnSp>
            <p:nvCxnSpPr>
              <p:cNvPr id="564" name="Straight Arrow Connector 563">
                <a:extLst>
                  <a:ext uri="{FF2B5EF4-FFF2-40B4-BE49-F238E27FC236}">
                    <a16:creationId xmlns:a16="http://schemas.microsoft.com/office/drawing/2014/main" id="{8E78C78D-ED92-23AB-F342-148736F80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CDCD189F-5B56-2EAF-05D7-34FB31F4C503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014BFE57-959F-ECAE-C8DD-616226FA9734}"/>
                </a:ext>
              </a:extLst>
            </p:cNvPr>
            <p:cNvGrpSpPr/>
            <p:nvPr/>
          </p:nvGrpSpPr>
          <p:grpSpPr>
            <a:xfrm>
              <a:off x="5020788" y="4760529"/>
              <a:ext cx="156000" cy="303828"/>
              <a:chOff x="543982" y="5004428"/>
              <a:chExt cx="218018" cy="424616"/>
            </a:xfrm>
          </p:grpSpPr>
          <p:cxnSp>
            <p:nvCxnSpPr>
              <p:cNvPr id="567" name="Straight Arrow Connector 566">
                <a:extLst>
                  <a:ext uri="{FF2B5EF4-FFF2-40B4-BE49-F238E27FC236}">
                    <a16:creationId xmlns:a16="http://schemas.microsoft.com/office/drawing/2014/main" id="{E6E2F5B6-177D-1BBC-C6F3-037C59EFA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8736F9E3-B90F-CB16-33FF-DD21997B3F91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781FB601-D542-1D7A-7998-B6D60DE5BF90}"/>
                </a:ext>
              </a:extLst>
            </p:cNvPr>
            <p:cNvGrpSpPr/>
            <p:nvPr/>
          </p:nvGrpSpPr>
          <p:grpSpPr>
            <a:xfrm>
              <a:off x="5020788" y="4933190"/>
              <a:ext cx="156000" cy="303828"/>
              <a:chOff x="543982" y="5004428"/>
              <a:chExt cx="218018" cy="424616"/>
            </a:xfrm>
          </p:grpSpPr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815A4EB3-A88F-F956-029E-21AAD378E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5065183"/>
                <a:ext cx="0" cy="18626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F8EFD33F-5008-B85B-D357-E931F76BEFFE}"/>
                  </a:ext>
                </a:extLst>
              </p:cNvPr>
              <p:cNvSpPr txBox="1"/>
              <p:nvPr/>
            </p:nvSpPr>
            <p:spPr>
              <a:xfrm>
                <a:off x="543982" y="5004428"/>
                <a:ext cx="198966" cy="424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GB" altLang="zh-CN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rPr>
                  <a:t>k</a:t>
                </a:r>
                <a:endParaRPr kumimoji="0" lang="en-CH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Left Brace 571">
              <a:extLst>
                <a:ext uri="{FF2B5EF4-FFF2-40B4-BE49-F238E27FC236}">
                  <a16:creationId xmlns:a16="http://schemas.microsoft.com/office/drawing/2014/main" id="{1F23FB92-5423-0430-160C-803BCE42B017}"/>
                </a:ext>
              </a:extLst>
            </p:cNvPr>
            <p:cNvSpPr/>
            <p:nvPr/>
          </p:nvSpPr>
          <p:spPr>
            <a:xfrm>
              <a:off x="5020788" y="4508659"/>
              <a:ext cx="32714" cy="567964"/>
            </a:xfrm>
            <a:prstGeom prst="leftBrac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DDB96F04-B994-9566-D9FE-626B8B41B894}"/>
                </a:ext>
              </a:extLst>
            </p:cNvPr>
            <p:cNvGrpSpPr/>
            <p:nvPr/>
          </p:nvGrpSpPr>
          <p:grpSpPr>
            <a:xfrm>
              <a:off x="6787876" y="4458679"/>
              <a:ext cx="321085" cy="651265"/>
              <a:chOff x="1067720" y="5058714"/>
              <a:chExt cx="448733" cy="910177"/>
            </a:xfrm>
          </p:grpSpPr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6A7C3409-B368-AB8F-7C49-CD03DDA37B90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9AE2FF6A-2F07-26C3-A671-3601D784E752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7" name="Rectangle 576">
                <a:extLst>
                  <a:ext uri="{FF2B5EF4-FFF2-40B4-BE49-F238E27FC236}">
                    <a16:creationId xmlns:a16="http://schemas.microsoft.com/office/drawing/2014/main" id="{1CFE5371-972D-4DFD-4B2C-5A994155FE3A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8" name="Rectangle 577">
                <a:extLst>
                  <a:ext uri="{FF2B5EF4-FFF2-40B4-BE49-F238E27FC236}">
                    <a16:creationId xmlns:a16="http://schemas.microsoft.com/office/drawing/2014/main" id="{52E4B372-6D14-9344-9CF8-C87E911B7DE6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013E82CC-264B-EED9-6BAC-4ADA0661D90D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7821D1C8-32B1-0625-A04A-7886E7A09E2D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BF997FB2-0F27-B5EF-946C-9A631ADE5199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581B8DC3-4222-F730-3550-F2F587497CB3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3" name="Rectangle 582">
                <a:extLst>
                  <a:ext uri="{FF2B5EF4-FFF2-40B4-BE49-F238E27FC236}">
                    <a16:creationId xmlns:a16="http://schemas.microsoft.com/office/drawing/2014/main" id="{A851F4F8-C4D5-2355-AACF-00EC9B909A65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55B24223-3F07-0C46-AE09-B12AB2979CE3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C0D28B73-C31B-070A-4389-61223080CA66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9750AC85-B861-6D9D-2475-B0A6B1314413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579389AB-8103-24E8-F73B-948F1011816F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554B2EAA-7ADF-82B6-F681-A2F337D4E992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89" name="Rectangle 588">
                <a:extLst>
                  <a:ext uri="{FF2B5EF4-FFF2-40B4-BE49-F238E27FC236}">
                    <a16:creationId xmlns:a16="http://schemas.microsoft.com/office/drawing/2014/main" id="{9D04C879-EEED-8805-AACA-C8699BE919CE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0" name="Rectangle 589">
                <a:extLst>
                  <a:ext uri="{FF2B5EF4-FFF2-40B4-BE49-F238E27FC236}">
                    <a16:creationId xmlns:a16="http://schemas.microsoft.com/office/drawing/2014/main" id="{D58A4EF9-4F3D-ED42-82A6-4802B1652DC5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ED85E39F-46B0-82E1-4C25-5F591B4BB634}"/>
                </a:ext>
              </a:extLst>
            </p:cNvPr>
            <p:cNvGrpSpPr/>
            <p:nvPr/>
          </p:nvGrpSpPr>
          <p:grpSpPr>
            <a:xfrm>
              <a:off x="8568039" y="4458679"/>
              <a:ext cx="321085" cy="651265"/>
              <a:chOff x="1067720" y="5058714"/>
              <a:chExt cx="448733" cy="910177"/>
            </a:xfrm>
          </p:grpSpPr>
          <p:sp>
            <p:nvSpPr>
              <p:cNvPr id="592" name="Rectangle 591">
                <a:extLst>
                  <a:ext uri="{FF2B5EF4-FFF2-40B4-BE49-F238E27FC236}">
                    <a16:creationId xmlns:a16="http://schemas.microsoft.com/office/drawing/2014/main" id="{E4FBF3A5-9A81-190C-9470-EA5EDD25DF34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3" name="Rectangle 592">
                <a:extLst>
                  <a:ext uri="{FF2B5EF4-FFF2-40B4-BE49-F238E27FC236}">
                    <a16:creationId xmlns:a16="http://schemas.microsoft.com/office/drawing/2014/main" id="{8BEFBDF6-C082-E54B-4B23-7F2B0B9BCEE7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3FBA0FF3-229A-642E-F674-E5184F9794AB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76D27CC0-1F05-7BAD-A5FD-AB6950DBA297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56CE9F87-CB09-4076-8F79-8FF7ADD941FF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9A08F721-EA1B-7732-8650-364D950EABCB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FB3FA19C-7893-45BE-8B7F-5222F01EAEA0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3A2ED18A-6C4C-226E-831E-4FC608A8CF61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49BE2A2F-10C3-7942-4DD6-BA1A435C19FE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7CC25963-4992-57A0-7C91-E3851C216669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3D2ED561-BEC1-0715-0286-F3C12B52ABAB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09AD1654-C8F1-0986-6469-9043B78969C6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347AE39A-4EB7-3124-0A4B-C4C1D3D02A69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784929A4-F2CA-1747-2981-05D80C7CB45D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46D160DE-7A0B-9289-8DAE-F76D3B19854E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0AEE0220-1B09-9A3E-971D-B63711C0A10A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092E69DB-51BA-B66C-6D9B-065825512E61}"/>
                </a:ext>
              </a:extLst>
            </p:cNvPr>
            <p:cNvGrpSpPr/>
            <p:nvPr/>
          </p:nvGrpSpPr>
          <p:grpSpPr>
            <a:xfrm>
              <a:off x="10220735" y="4458679"/>
              <a:ext cx="321085" cy="651265"/>
              <a:chOff x="1067720" y="5058714"/>
              <a:chExt cx="448733" cy="910177"/>
            </a:xfrm>
          </p:grpSpPr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4BE6858A-18AE-5724-3C36-A3E89DE8EA89}"/>
                  </a:ext>
                </a:extLst>
              </p:cNvPr>
              <p:cNvSpPr/>
              <p:nvPr/>
            </p:nvSpPr>
            <p:spPr>
              <a:xfrm>
                <a:off x="1067720" y="5058714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82B4521F-5E7D-FD39-C249-33859EAB89EB}"/>
                  </a:ext>
                </a:extLst>
              </p:cNvPr>
              <p:cNvSpPr/>
              <p:nvPr/>
            </p:nvSpPr>
            <p:spPr>
              <a:xfrm>
                <a:off x="1067720" y="5105281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D9E37689-29C0-84E5-8ACC-F53D10F134FE}"/>
                  </a:ext>
                </a:extLst>
              </p:cNvPr>
              <p:cNvSpPr/>
              <p:nvPr/>
            </p:nvSpPr>
            <p:spPr>
              <a:xfrm>
                <a:off x="1067720" y="5151848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727CF5B2-C853-AD23-6714-242957F3D083}"/>
                  </a:ext>
                </a:extLst>
              </p:cNvPr>
              <p:cNvSpPr/>
              <p:nvPr/>
            </p:nvSpPr>
            <p:spPr>
              <a:xfrm>
                <a:off x="1067720" y="5198415"/>
                <a:ext cx="448733" cy="46567"/>
              </a:xfrm>
              <a:prstGeom prst="rect">
                <a:avLst/>
              </a:prstGeom>
              <a:solidFill>
                <a:srgbClr val="168638"/>
              </a:solidFill>
              <a:ln w="25400" cap="flat" cmpd="sng" algn="ctr">
                <a:solidFill>
                  <a:srgbClr val="168638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F004AB39-E1D8-1A7F-C1AD-B1D0527528D3}"/>
                  </a:ext>
                </a:extLst>
              </p:cNvPr>
              <p:cNvSpPr/>
              <p:nvPr/>
            </p:nvSpPr>
            <p:spPr>
              <a:xfrm>
                <a:off x="1067720" y="5300017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6907E570-AD6B-D9FF-8172-B6ADC89E2BD9}"/>
                  </a:ext>
                </a:extLst>
              </p:cNvPr>
              <p:cNvSpPr/>
              <p:nvPr/>
            </p:nvSpPr>
            <p:spPr>
              <a:xfrm>
                <a:off x="1067720" y="5346584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B4E3DBB8-2798-DD30-47C2-9D5468B09480}"/>
                  </a:ext>
                </a:extLst>
              </p:cNvPr>
              <p:cNvSpPr/>
              <p:nvPr/>
            </p:nvSpPr>
            <p:spPr>
              <a:xfrm>
                <a:off x="1067720" y="5393151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29E1FC5B-7EA8-1FD7-B7B9-206F4AE54B3F}"/>
                  </a:ext>
                </a:extLst>
              </p:cNvPr>
              <p:cNvSpPr/>
              <p:nvPr/>
            </p:nvSpPr>
            <p:spPr>
              <a:xfrm>
                <a:off x="1067720" y="5439718"/>
                <a:ext cx="448733" cy="46567"/>
              </a:xfrm>
              <a:prstGeom prst="rect">
                <a:avLst/>
              </a:prstGeom>
              <a:solidFill>
                <a:srgbClr val="F29545"/>
              </a:solidFill>
              <a:ln w="25400" cap="flat" cmpd="sng" algn="ctr">
                <a:solidFill>
                  <a:srgbClr val="F29545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CB22EE02-D841-089D-19ED-0C33B59CAB4B}"/>
                  </a:ext>
                </a:extLst>
              </p:cNvPr>
              <p:cNvSpPr/>
              <p:nvPr/>
            </p:nvSpPr>
            <p:spPr>
              <a:xfrm>
                <a:off x="1067720" y="5541320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8" name="Rectangle 617">
                <a:extLst>
                  <a:ext uri="{FF2B5EF4-FFF2-40B4-BE49-F238E27FC236}">
                    <a16:creationId xmlns:a16="http://schemas.microsoft.com/office/drawing/2014/main" id="{A392ED9D-8268-DF42-45A0-8F7DA615044D}"/>
                  </a:ext>
                </a:extLst>
              </p:cNvPr>
              <p:cNvSpPr/>
              <p:nvPr/>
            </p:nvSpPr>
            <p:spPr>
              <a:xfrm>
                <a:off x="1067720" y="5587887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9B39EE9E-A55A-4717-CE7C-99B209DD6F7C}"/>
                  </a:ext>
                </a:extLst>
              </p:cNvPr>
              <p:cNvSpPr/>
              <p:nvPr/>
            </p:nvSpPr>
            <p:spPr>
              <a:xfrm>
                <a:off x="1067720" y="5634454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FFA665A3-6D1B-1A80-827D-66FC19FB1577}"/>
                  </a:ext>
                </a:extLst>
              </p:cNvPr>
              <p:cNvSpPr/>
              <p:nvPr/>
            </p:nvSpPr>
            <p:spPr>
              <a:xfrm>
                <a:off x="1067720" y="5681021"/>
                <a:ext cx="448733" cy="46567"/>
              </a:xfrm>
              <a:prstGeom prst="rect">
                <a:avLst/>
              </a:prstGeom>
              <a:solidFill>
                <a:srgbClr val="1269B0"/>
              </a:solidFill>
              <a:ln w="25400" cap="flat" cmpd="sng" algn="ctr">
                <a:solidFill>
                  <a:srgbClr val="1269B0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BB678178-A590-0F80-43C4-57DF53E50253}"/>
                  </a:ext>
                </a:extLst>
              </p:cNvPr>
              <p:cNvSpPr/>
              <p:nvPr/>
            </p:nvSpPr>
            <p:spPr>
              <a:xfrm>
                <a:off x="1067720" y="5782623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379F5F24-8EDC-1E53-6084-B5B68B4A7980}"/>
                  </a:ext>
                </a:extLst>
              </p:cNvPr>
              <p:cNvSpPr/>
              <p:nvPr/>
            </p:nvSpPr>
            <p:spPr>
              <a:xfrm>
                <a:off x="1067720" y="5829190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1E1E348F-448A-F371-8CF0-1EC955BBA355}"/>
                  </a:ext>
                </a:extLst>
              </p:cNvPr>
              <p:cNvSpPr/>
              <p:nvPr/>
            </p:nvSpPr>
            <p:spPr>
              <a:xfrm>
                <a:off x="1067720" y="5875757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908C0619-04E0-BE18-CD14-0FADC935ABD1}"/>
                  </a:ext>
                </a:extLst>
              </p:cNvPr>
              <p:cNvSpPr/>
              <p:nvPr/>
            </p:nvSpPr>
            <p:spPr>
              <a:xfrm>
                <a:off x="1067720" y="5922324"/>
                <a:ext cx="448733" cy="46567"/>
              </a:xfrm>
              <a:prstGeom prst="rect">
                <a:avLst/>
              </a:prstGeom>
              <a:solidFill>
                <a:srgbClr val="A8322C"/>
              </a:solidFill>
              <a:ln w="25400" cap="flat" cmpd="sng" algn="ctr">
                <a:solidFill>
                  <a:srgbClr val="A8322C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050" b="0" i="0" u="none" strike="noStrike" kern="0" cap="none" spc="0" normalizeH="0" baseline="0" noProof="0">
                  <a:ln>
                    <a:noFill/>
                  </a:ln>
                  <a:solidFill>
                    <a:srgbClr val="ABABA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48DBF7E9-AE2A-521C-78CB-96A6113B168A}"/>
                </a:ext>
              </a:extLst>
            </p:cNvPr>
            <p:cNvSpPr/>
            <p:nvPr/>
          </p:nvSpPr>
          <p:spPr>
            <a:xfrm>
              <a:off x="10831138" y="4409113"/>
              <a:ext cx="860528" cy="753852"/>
            </a:xfrm>
            <a:prstGeom prst="rect">
              <a:avLst/>
            </a:prstGeom>
            <a:solidFill>
              <a:srgbClr val="ABABAB"/>
            </a:solidFill>
            <a:ln w="25400" cap="flat" cmpd="sng" algn="ctr">
              <a:solidFill>
                <a:srgbClr val="48592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SoftHier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Chip n</a:t>
              </a:r>
              <a:endParaRPr kumimoji="0" lang="en-CH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id="{CB35F3E3-E27E-A9B4-7ECA-B3FA4261C8D3}"/>
                </a:ext>
              </a:extLst>
            </p:cNvPr>
            <p:cNvCxnSpPr>
              <a:stCxn id="625" idx="3"/>
            </p:cNvCxnSpPr>
            <p:nvPr/>
          </p:nvCxnSpPr>
          <p:spPr>
            <a:xfrm>
              <a:off x="11691666" y="4786039"/>
              <a:ext cx="305808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A8322C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1AFB8771-4690-F6AA-FE29-66173AEAB9F2}"/>
                </a:ext>
              </a:extLst>
            </p:cNvPr>
            <p:cNvSpPr txBox="1"/>
            <p:nvPr/>
          </p:nvSpPr>
          <p:spPr>
            <a:xfrm>
              <a:off x="10974400" y="4157476"/>
              <a:ext cx="574001" cy="500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GB" altLang="zh-CN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Layer n</a:t>
              </a:r>
              <a:endParaRPr lang="en-CH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E0620799-F867-AA89-96A6-9F6AC5D910E8}"/>
                </a:ext>
              </a:extLst>
            </p:cNvPr>
            <p:cNvSpPr txBox="1"/>
            <p:nvPr/>
          </p:nvSpPr>
          <p:spPr>
            <a:xfrm>
              <a:off x="4344589" y="4668522"/>
              <a:ext cx="71981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User/</a:t>
              </a:r>
              <a:r>
                <a:rPr lang="en-GB" sz="1050" b="1" kern="0" dirty="0">
                  <a:solidFill>
                    <a:srgbClr val="000000"/>
                  </a:solidFill>
                  <a:cs typeface="Arial"/>
                  <a:sym typeface="Arial"/>
                </a:rPr>
                <a:t>Chip</a:t>
              </a:r>
              <a:endParaRPr kumimoji="0" lang="en-CH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4" name="Content Placeholder 2">
            <a:extLst>
              <a:ext uri="{FF2B5EF4-FFF2-40B4-BE49-F238E27FC236}">
                <a16:creationId xmlns:a16="http://schemas.microsoft.com/office/drawing/2014/main" id="{8C40F55E-43E7-BFD3-DB0A-F7B0162E4D83}"/>
              </a:ext>
            </a:extLst>
          </p:cNvPr>
          <p:cNvSpPr txBox="1">
            <a:spLocks/>
          </p:cNvSpPr>
          <p:nvPr/>
        </p:nvSpPr>
        <p:spPr>
          <a:xfrm>
            <a:off x="316501" y="690880"/>
            <a:ext cx="4089244" cy="561848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Pipeline Parallelism (PP)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Each Chip decode for one layer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C2C communicate only inter-layer tokens</a:t>
            </a: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Full Expert Parallelism (EP64)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Each chip decode for all layers, except for </a:t>
            </a:r>
            <a:r>
              <a:rPr lang="en-GB" altLang="zh-CN" sz="2000" dirty="0" err="1">
                <a:solidFill>
                  <a:srgbClr val="000000"/>
                </a:solidFill>
                <a:latin typeface="Calibri Light"/>
              </a:rPr>
              <a:t>MoE</a:t>
            </a: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 routed experts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Routed experts are distributed over all chips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C2C communication deals with token dispatch to experts and combine results of experts</a:t>
            </a:r>
            <a:endParaRPr lang="en-US" altLang="zh-CN" sz="2000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23" dirty="0">
                <a:solidFill>
                  <a:srgbClr val="000000"/>
                </a:solidFill>
                <a:latin typeface="Calibri Light"/>
              </a:rPr>
              <a:t>Hybrid Parallelism</a:t>
            </a:r>
          </a:p>
          <a:p>
            <a:pPr lvl="1">
              <a:defRPr/>
            </a:pPr>
            <a:r>
              <a:rPr lang="en-US" altLang="zh-CN" sz="1788" dirty="0">
                <a:solidFill>
                  <a:srgbClr val="000000"/>
                </a:solidFill>
                <a:latin typeface="Calibri Light"/>
              </a:rPr>
              <a:t>Eg: EP16-PP4</a:t>
            </a:r>
          </a:p>
        </p:txBody>
      </p: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E050152A-B184-3CFB-2059-826E48863BC3}"/>
              </a:ext>
            </a:extLst>
          </p:cNvPr>
          <p:cNvGrpSpPr/>
          <p:nvPr/>
        </p:nvGrpSpPr>
        <p:grpSpPr>
          <a:xfrm>
            <a:off x="5273963" y="5717160"/>
            <a:ext cx="6722503" cy="970449"/>
            <a:chOff x="5273963" y="5717160"/>
            <a:chExt cx="6722503" cy="970449"/>
          </a:xfrm>
        </p:grpSpPr>
        <p:grpSp>
          <p:nvGrpSpPr>
            <p:cNvPr id="710" name="Group 709">
              <a:extLst>
                <a:ext uri="{FF2B5EF4-FFF2-40B4-BE49-F238E27FC236}">
                  <a16:creationId xmlns:a16="http://schemas.microsoft.com/office/drawing/2014/main" id="{A79DBE46-B4AF-7290-11CD-FC9BD2DD106B}"/>
                </a:ext>
              </a:extLst>
            </p:cNvPr>
            <p:cNvGrpSpPr/>
            <p:nvPr/>
          </p:nvGrpSpPr>
          <p:grpSpPr>
            <a:xfrm>
              <a:off x="5697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651" name="Group 650">
                <a:extLst>
                  <a:ext uri="{FF2B5EF4-FFF2-40B4-BE49-F238E27FC236}">
                    <a16:creationId xmlns:a16="http://schemas.microsoft.com/office/drawing/2014/main" id="{EC5CAF3D-9F73-77CF-C530-C59416B53EFB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4719FEE1-9023-7142-55A0-A83F9B99D5C5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1748AD77-68B1-FC46-3FA5-383B576FF010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231F0623-84FE-4766-11B2-14D9FC157CB0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C64F7033-BDA8-16C5-E961-095B2CC8B5A5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686C0543-4A92-5253-202A-BA77CFEE5DEE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81B27A8D-F963-FA73-58B5-BB481978F83D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A938AD32-098B-36E0-CF73-0A0DC61C87E8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2" name="Rectangle 641">
                  <a:extLst>
                    <a:ext uri="{FF2B5EF4-FFF2-40B4-BE49-F238E27FC236}">
                      <a16:creationId xmlns:a16="http://schemas.microsoft.com/office/drawing/2014/main" id="{E4FFC321-13A2-D895-2B05-061A33EED0E6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D174EFAF-79CF-6E45-2CED-07C4778576B7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CED98922-B207-0AE3-16F4-EB0180A81F7E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9744136C-7713-941D-12B7-302A7CE943BA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F57EB559-1EFC-FD24-1A8B-E0642380D615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8AE71C42-087C-9ABA-4A7E-19E8B5218AB9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FB213A86-3FA8-B9D9-5CF1-0FB41382DBC0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A98B8F0D-4EB4-754D-A21E-3525775E4F6E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366E3257-0466-0016-A35B-8D2C46875A51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05" name="Straight Arrow Connector 704">
                <a:extLst>
                  <a:ext uri="{FF2B5EF4-FFF2-40B4-BE49-F238E27FC236}">
                    <a16:creationId xmlns:a16="http://schemas.microsoft.com/office/drawing/2014/main" id="{ECAF6BFB-1C76-4D9B-5B76-7AA0734B8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6" name="Straight Arrow Connector 705">
                <a:extLst>
                  <a:ext uri="{FF2B5EF4-FFF2-40B4-BE49-F238E27FC236}">
                    <a16:creationId xmlns:a16="http://schemas.microsoft.com/office/drawing/2014/main" id="{17015D23-5CF3-9400-40AD-E5793D03E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09" name="Rectangle: Rounded Corners 708">
                <a:extLst>
                  <a:ext uri="{FF2B5EF4-FFF2-40B4-BE49-F238E27FC236}">
                    <a16:creationId xmlns:a16="http://schemas.microsoft.com/office/drawing/2014/main" id="{3882D5A6-D242-43BE-094A-8173A3A4F293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11" name="Group 710">
              <a:extLst>
                <a:ext uri="{FF2B5EF4-FFF2-40B4-BE49-F238E27FC236}">
                  <a16:creationId xmlns:a16="http://schemas.microsoft.com/office/drawing/2014/main" id="{A56FCD18-0A35-321D-D00A-4F5A5B5A61CA}"/>
                </a:ext>
              </a:extLst>
            </p:cNvPr>
            <p:cNvGrpSpPr/>
            <p:nvPr/>
          </p:nvGrpSpPr>
          <p:grpSpPr>
            <a:xfrm>
              <a:off x="7348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712" name="Group 711">
                <a:extLst>
                  <a:ext uri="{FF2B5EF4-FFF2-40B4-BE49-F238E27FC236}">
                    <a16:creationId xmlns:a16="http://schemas.microsoft.com/office/drawing/2014/main" id="{6F7692E4-3905-E980-5220-0312ADA53746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1CBA69FC-FA4D-E079-0D72-5D355EB30B15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3D7E5BF2-5A41-D835-2D53-4E4107F2F693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7887AC51-1164-CA21-76B3-3B7A4D96E039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4E68F039-BE59-F896-716B-1831821F12D0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6897DDC5-E6E6-F4DE-09F4-D262884BD866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EF12549D-7C8C-FFA2-47EF-03DF3EA0CD63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644E2A27-A635-72AD-1594-266F04FC3C09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8C21FC2E-1B88-58B9-5383-DA0DBE8A6157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55FD8C7C-A273-75BA-2BC0-7085A1DC350E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2C091FB9-4B53-90AE-D8F4-A0580133D12C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52217DC5-876F-7AAD-125A-B1A2C75D74B1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94F72E61-0EBB-3D5F-C1F1-B9BA3DEB682C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A658F266-91E0-9445-25EF-2939BE7E74B3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FCF2DA55-FC3E-0970-2F1B-9E5C447F9DCB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F05A5D54-4FAE-0921-659D-DDDE46626A7D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28FE898C-EDDC-2336-0001-1E39ACC88FBB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13" name="Straight Arrow Connector 712">
                <a:extLst>
                  <a:ext uri="{FF2B5EF4-FFF2-40B4-BE49-F238E27FC236}">
                    <a16:creationId xmlns:a16="http://schemas.microsoft.com/office/drawing/2014/main" id="{11710B9B-8D7F-E83C-D1C5-932C43041B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4" name="Straight Arrow Connector 713">
                <a:extLst>
                  <a:ext uri="{FF2B5EF4-FFF2-40B4-BE49-F238E27FC236}">
                    <a16:creationId xmlns:a16="http://schemas.microsoft.com/office/drawing/2014/main" id="{5994ED0F-5050-2425-F156-8142B5EA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6E1BAAF4-06A8-C459-2B34-BC5825E36F2F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32" name="Group 731">
              <a:extLst>
                <a:ext uri="{FF2B5EF4-FFF2-40B4-BE49-F238E27FC236}">
                  <a16:creationId xmlns:a16="http://schemas.microsoft.com/office/drawing/2014/main" id="{FBB8E564-6D2C-0C97-0911-CCB02AE15179}"/>
                </a:ext>
              </a:extLst>
            </p:cNvPr>
            <p:cNvGrpSpPr/>
            <p:nvPr/>
          </p:nvGrpSpPr>
          <p:grpSpPr>
            <a:xfrm>
              <a:off x="8999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39571F8B-304A-5508-096D-359FC29DF4DB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264C509B-40D9-86CF-0E9A-9A4DC3662829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8E54EB20-DA1C-D4B9-BABD-A49C1F0279F9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799FAF76-32D9-AABD-BF15-09AB4249BFC2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99DAA086-ABE3-DF7C-F8A8-A63DAD1B8C94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66A65DDC-11DA-778F-A032-4B2DF263C2DF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12C473BB-B462-CE4E-15CA-1688CCE33D42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3973B9DA-2DD1-73B4-7F27-056483ABF991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E52765C7-AB5B-DDD1-A02D-267840C6451F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0057E9F3-BA30-3AF9-4013-532D6A3014BC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CDE6CB81-5078-D067-AFAD-31BFCA6F9493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0EE755C6-B21A-4C31-A89A-BE9E1137798C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9EDF8E4B-B966-FED1-C973-8E76444F60E7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76F3CDE5-ED5F-FE55-238F-2590B74F8AF8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0" name="Rectangle 749">
                  <a:extLst>
                    <a:ext uri="{FF2B5EF4-FFF2-40B4-BE49-F238E27FC236}">
                      <a16:creationId xmlns:a16="http://schemas.microsoft.com/office/drawing/2014/main" id="{27B0CD89-E0C2-41F4-67BE-8347BF14755B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3F0591BF-AE87-4A5D-594F-1B141E295226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63468B60-CFD8-95A4-D5F6-48C8C0159627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34" name="Straight Arrow Connector 733">
                <a:extLst>
                  <a:ext uri="{FF2B5EF4-FFF2-40B4-BE49-F238E27FC236}">
                    <a16:creationId xmlns:a16="http://schemas.microsoft.com/office/drawing/2014/main" id="{20E75580-C314-F5A9-6878-5ECE7F92AE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5" name="Straight Arrow Connector 734">
                <a:extLst>
                  <a:ext uri="{FF2B5EF4-FFF2-40B4-BE49-F238E27FC236}">
                    <a16:creationId xmlns:a16="http://schemas.microsoft.com/office/drawing/2014/main" id="{8972E4E5-793B-6CAB-05FF-87FC6A90E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36" name="Rectangle: Rounded Corners 735">
                <a:extLst>
                  <a:ext uri="{FF2B5EF4-FFF2-40B4-BE49-F238E27FC236}">
                    <a16:creationId xmlns:a16="http://schemas.microsoft.com/office/drawing/2014/main" id="{06F3BEA9-17A8-CD87-5603-FB0A7E093A3F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B713E1D7-1467-87BF-F06C-46192370BEA9}"/>
                </a:ext>
              </a:extLst>
            </p:cNvPr>
            <p:cNvGrpSpPr/>
            <p:nvPr/>
          </p:nvGrpSpPr>
          <p:grpSpPr>
            <a:xfrm>
              <a:off x="10650105" y="5717160"/>
              <a:ext cx="931431" cy="970449"/>
              <a:chOff x="4828887" y="5717160"/>
              <a:chExt cx="931431" cy="970449"/>
            </a:xfrm>
          </p:grpSpPr>
          <p:grpSp>
            <p:nvGrpSpPr>
              <p:cNvPr id="754" name="Group 753">
                <a:extLst>
                  <a:ext uri="{FF2B5EF4-FFF2-40B4-BE49-F238E27FC236}">
                    <a16:creationId xmlns:a16="http://schemas.microsoft.com/office/drawing/2014/main" id="{9E8FA72D-F5C7-C637-ED85-0B293902E19F}"/>
                  </a:ext>
                </a:extLst>
              </p:cNvPr>
              <p:cNvGrpSpPr/>
              <p:nvPr/>
            </p:nvGrpSpPr>
            <p:grpSpPr>
              <a:xfrm>
                <a:off x="4828887" y="5717160"/>
                <a:ext cx="931431" cy="970449"/>
                <a:chOff x="4577196" y="5604976"/>
                <a:chExt cx="931431" cy="970449"/>
              </a:xfrm>
            </p:grpSpPr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E9739092-E49F-B565-FDEE-453333C0A733}"/>
                    </a:ext>
                  </a:extLst>
                </p:cNvPr>
                <p:cNvSpPr/>
                <p:nvPr/>
              </p:nvSpPr>
              <p:spPr>
                <a:xfrm>
                  <a:off x="4577196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64C315F0-1E05-F8D3-371B-095558B3EB2F}"/>
                    </a:ext>
                  </a:extLst>
                </p:cNvPr>
                <p:cNvSpPr/>
                <p:nvPr/>
              </p:nvSpPr>
              <p:spPr>
                <a:xfrm>
                  <a:off x="4577196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0" name="Rectangle 759">
                  <a:extLst>
                    <a:ext uri="{FF2B5EF4-FFF2-40B4-BE49-F238E27FC236}">
                      <a16:creationId xmlns:a16="http://schemas.microsoft.com/office/drawing/2014/main" id="{A3F95FC8-9BB3-A982-0A58-F6FE44A237D8}"/>
                    </a:ext>
                  </a:extLst>
                </p:cNvPr>
                <p:cNvSpPr/>
                <p:nvPr/>
              </p:nvSpPr>
              <p:spPr>
                <a:xfrm>
                  <a:off x="4577196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0C7D4806-4843-026F-4779-AFF31F2E2215}"/>
                    </a:ext>
                  </a:extLst>
                </p:cNvPr>
                <p:cNvSpPr/>
                <p:nvPr/>
              </p:nvSpPr>
              <p:spPr>
                <a:xfrm>
                  <a:off x="4577196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9CBC5C03-B345-0C5F-B29A-EB79D56F81E1}"/>
                    </a:ext>
                  </a:extLst>
                </p:cNvPr>
                <p:cNvSpPr/>
                <p:nvPr/>
              </p:nvSpPr>
              <p:spPr>
                <a:xfrm>
                  <a:off x="4821671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18A30D84-D70E-C1DB-0E46-D422AE1A9668}"/>
                    </a:ext>
                  </a:extLst>
                </p:cNvPr>
                <p:cNvSpPr/>
                <p:nvPr/>
              </p:nvSpPr>
              <p:spPr>
                <a:xfrm>
                  <a:off x="4821671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50A11BBD-52D9-669C-0773-9E842C6E940D}"/>
                    </a:ext>
                  </a:extLst>
                </p:cNvPr>
                <p:cNvSpPr/>
                <p:nvPr/>
              </p:nvSpPr>
              <p:spPr>
                <a:xfrm>
                  <a:off x="4821671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5" name="Rectangle 764">
                  <a:extLst>
                    <a:ext uri="{FF2B5EF4-FFF2-40B4-BE49-F238E27FC236}">
                      <a16:creationId xmlns:a16="http://schemas.microsoft.com/office/drawing/2014/main" id="{15EDB8E7-FF58-A1D7-5AE0-99C9C354E7E8}"/>
                    </a:ext>
                  </a:extLst>
                </p:cNvPr>
                <p:cNvSpPr/>
                <p:nvPr/>
              </p:nvSpPr>
              <p:spPr>
                <a:xfrm>
                  <a:off x="4821671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6" name="Rectangle 765">
                  <a:extLst>
                    <a:ext uri="{FF2B5EF4-FFF2-40B4-BE49-F238E27FC236}">
                      <a16:creationId xmlns:a16="http://schemas.microsoft.com/office/drawing/2014/main" id="{14E95243-F128-0583-262D-3B6149C0B9D1}"/>
                    </a:ext>
                  </a:extLst>
                </p:cNvPr>
                <p:cNvSpPr/>
                <p:nvPr/>
              </p:nvSpPr>
              <p:spPr>
                <a:xfrm>
                  <a:off x="5062972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BD0BFA40-497A-E6B8-9DAF-F5CB8D665144}"/>
                    </a:ext>
                  </a:extLst>
                </p:cNvPr>
                <p:cNvSpPr/>
                <p:nvPr/>
              </p:nvSpPr>
              <p:spPr>
                <a:xfrm>
                  <a:off x="5062972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5B3D7BA5-866C-4BFC-5799-B70EBF2A6035}"/>
                    </a:ext>
                  </a:extLst>
                </p:cNvPr>
                <p:cNvSpPr/>
                <p:nvPr/>
              </p:nvSpPr>
              <p:spPr>
                <a:xfrm>
                  <a:off x="5062972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2ABF4343-E09F-FC68-E1DB-6C9A23BED33B}"/>
                    </a:ext>
                  </a:extLst>
                </p:cNvPr>
                <p:cNvSpPr/>
                <p:nvPr/>
              </p:nvSpPr>
              <p:spPr>
                <a:xfrm>
                  <a:off x="5062972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0" name="Rectangle 769">
                  <a:extLst>
                    <a:ext uri="{FF2B5EF4-FFF2-40B4-BE49-F238E27FC236}">
                      <a16:creationId xmlns:a16="http://schemas.microsoft.com/office/drawing/2014/main" id="{061EAB90-B4AA-9D0A-5F4F-159E54B4D746}"/>
                    </a:ext>
                  </a:extLst>
                </p:cNvPr>
                <p:cNvSpPr/>
                <p:nvPr/>
              </p:nvSpPr>
              <p:spPr>
                <a:xfrm>
                  <a:off x="5307447" y="5604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485BBB3A-63C1-A841-DE7D-E4411014E58E}"/>
                    </a:ext>
                  </a:extLst>
                </p:cNvPr>
                <p:cNvSpPr/>
                <p:nvPr/>
              </p:nvSpPr>
              <p:spPr>
                <a:xfrm>
                  <a:off x="5307447" y="5858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0E0F7406-4779-8CCE-1E5A-916DC5F87FFB}"/>
                    </a:ext>
                  </a:extLst>
                </p:cNvPr>
                <p:cNvSpPr/>
                <p:nvPr/>
              </p:nvSpPr>
              <p:spPr>
                <a:xfrm>
                  <a:off x="5307447" y="6112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089BF05E-44DB-995F-CB75-191A491626BB}"/>
                    </a:ext>
                  </a:extLst>
                </p:cNvPr>
                <p:cNvSpPr/>
                <p:nvPr/>
              </p:nvSpPr>
              <p:spPr>
                <a:xfrm>
                  <a:off x="5307447" y="6366976"/>
                  <a:ext cx="201180" cy="208449"/>
                </a:xfrm>
                <a:prstGeom prst="rect">
                  <a:avLst/>
                </a:prstGeom>
                <a:solidFill>
                  <a:srgbClr val="ABABAB"/>
                </a:solidFill>
                <a:ln w="25400" cap="flat" cmpd="sng" algn="ctr">
                  <a:solidFill>
                    <a:srgbClr val="48592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rPr>
                    <a:t>C</a:t>
                  </a: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  <p:cxnSp>
            <p:nvCxnSpPr>
              <p:cNvPr id="755" name="Straight Arrow Connector 754">
                <a:extLst>
                  <a:ext uri="{FF2B5EF4-FFF2-40B4-BE49-F238E27FC236}">
                    <a16:creationId xmlns:a16="http://schemas.microsoft.com/office/drawing/2014/main" id="{533AF6DE-CE8E-F039-67BF-D6A34CED9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9427" y="5884969"/>
                <a:ext cx="629661" cy="657776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6" name="Straight Arrow Connector 755">
                <a:extLst>
                  <a:ext uri="{FF2B5EF4-FFF2-40B4-BE49-F238E27FC236}">
                    <a16:creationId xmlns:a16="http://schemas.microsoft.com/office/drawing/2014/main" id="{8697BD82-09CE-010F-A98A-EAC4B3DF9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37" y="5894960"/>
                <a:ext cx="629661" cy="612225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57" name="Rectangle: Rounded Corners 756">
                <a:extLst>
                  <a:ext uri="{FF2B5EF4-FFF2-40B4-BE49-F238E27FC236}">
                    <a16:creationId xmlns:a16="http://schemas.microsoft.com/office/drawing/2014/main" id="{961F958F-B833-0FB5-E4B1-ADD4F4481C19}"/>
                  </a:ext>
                </a:extLst>
              </p:cNvPr>
              <p:cNvSpPr/>
              <p:nvPr/>
            </p:nvSpPr>
            <p:spPr>
              <a:xfrm>
                <a:off x="5173133" y="6116320"/>
                <a:ext cx="272627" cy="19304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b="1" i="0" cap="none" spc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EP</a:t>
                </a:r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775" name="Straight Arrow Connector 774">
              <a:extLst>
                <a:ext uri="{FF2B5EF4-FFF2-40B4-BE49-F238E27FC236}">
                  <a16:creationId xmlns:a16="http://schemas.microsoft.com/office/drawing/2014/main" id="{42F71114-E1ED-AA79-13F0-627C156FCC4A}"/>
                </a:ext>
              </a:extLst>
            </p:cNvPr>
            <p:cNvCxnSpPr/>
            <p:nvPr/>
          </p:nvCxnSpPr>
          <p:spPr>
            <a:xfrm>
              <a:off x="5273963" y="6197600"/>
              <a:ext cx="37792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Straight Arrow Connector 775">
              <a:extLst>
                <a:ext uri="{FF2B5EF4-FFF2-40B4-BE49-F238E27FC236}">
                  <a16:creationId xmlns:a16="http://schemas.microsoft.com/office/drawing/2014/main" id="{9FD31E3D-F839-EE97-306C-BB8086FE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678468" y="6197600"/>
              <a:ext cx="64265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B25E950A-1A61-8947-513D-5339BB638B37}"/>
                </a:ext>
              </a:extLst>
            </p:cNvPr>
            <p:cNvCxnSpPr>
              <a:cxnSpLocks/>
            </p:cNvCxnSpPr>
            <p:nvPr/>
          </p:nvCxnSpPr>
          <p:spPr>
            <a:xfrm>
              <a:off x="8337935" y="6197600"/>
              <a:ext cx="64265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Straight Arrow Connector 780">
              <a:extLst>
                <a:ext uri="{FF2B5EF4-FFF2-40B4-BE49-F238E27FC236}">
                  <a16:creationId xmlns:a16="http://schemas.microsoft.com/office/drawing/2014/main" id="{E10EA156-D93E-AD94-ADD0-70B9653F8778}"/>
                </a:ext>
              </a:extLst>
            </p:cNvPr>
            <p:cNvCxnSpPr>
              <a:cxnSpLocks/>
            </p:cNvCxnSpPr>
            <p:nvPr/>
          </p:nvCxnSpPr>
          <p:spPr>
            <a:xfrm>
              <a:off x="9980468" y="6197600"/>
              <a:ext cx="64265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Straight Arrow Connector 781">
              <a:extLst>
                <a:ext uri="{FF2B5EF4-FFF2-40B4-BE49-F238E27FC236}">
                  <a16:creationId xmlns:a16="http://schemas.microsoft.com/office/drawing/2014/main" id="{C662070D-86DF-461B-0424-2B33366A70E9}"/>
                </a:ext>
              </a:extLst>
            </p:cNvPr>
            <p:cNvCxnSpPr/>
            <p:nvPr/>
          </p:nvCxnSpPr>
          <p:spPr>
            <a:xfrm>
              <a:off x="11618544" y="6197600"/>
              <a:ext cx="37792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7688A6AE-830E-B444-EEA4-4E13F9E4D5C7}"/>
                </a:ext>
              </a:extLst>
            </p:cNvPr>
            <p:cNvSpPr/>
            <p:nvPr/>
          </p:nvSpPr>
          <p:spPr>
            <a:xfrm>
              <a:off x="6775834" y="6101080"/>
              <a:ext cx="272627" cy="193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85" name="Rectangle: Rounded Corners 784">
              <a:extLst>
                <a:ext uri="{FF2B5EF4-FFF2-40B4-BE49-F238E27FC236}">
                  <a16:creationId xmlns:a16="http://schemas.microsoft.com/office/drawing/2014/main" id="{1D0675F5-1E13-E377-FD8A-4505FD6F38B0}"/>
                </a:ext>
              </a:extLst>
            </p:cNvPr>
            <p:cNvSpPr/>
            <p:nvPr/>
          </p:nvSpPr>
          <p:spPr>
            <a:xfrm>
              <a:off x="8414018" y="6101080"/>
              <a:ext cx="272627" cy="193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6EDEEF9D-7236-E463-19E6-1BEAC7016409}"/>
                </a:ext>
              </a:extLst>
            </p:cNvPr>
            <p:cNvSpPr/>
            <p:nvPr/>
          </p:nvSpPr>
          <p:spPr>
            <a:xfrm>
              <a:off x="10052202" y="6101080"/>
              <a:ext cx="272627" cy="193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02FA2692-B2F5-653F-24E6-659EFAD7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B3038EDA-6B04-9E79-4132-165B04FDBD67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Flat vs Flash for DeepSeek-671B Decoding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4DCAC155-50FF-BF80-DB21-EB516EC4A5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C4CC0F-3F9C-16D5-780D-D122C04B7078}"/>
              </a:ext>
            </a:extLst>
          </p:cNvPr>
          <p:cNvGrpSpPr/>
          <p:nvPr/>
        </p:nvGrpSpPr>
        <p:grpSpPr>
          <a:xfrm>
            <a:off x="3843580" y="3009913"/>
            <a:ext cx="8348420" cy="3610522"/>
            <a:chOff x="3843580" y="2681579"/>
            <a:chExt cx="8348420" cy="36105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1D5E32-F910-F7E5-E579-5B4C4B98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562" b="4805"/>
            <a:stretch>
              <a:fillRect/>
            </a:stretch>
          </p:blipFill>
          <p:spPr>
            <a:xfrm>
              <a:off x="10975848" y="2681579"/>
              <a:ext cx="1216152" cy="35009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AB3EA8-DBF8-6607-DCB0-C9182A82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114"/>
            <a:stretch>
              <a:fillRect/>
            </a:stretch>
          </p:blipFill>
          <p:spPr>
            <a:xfrm>
              <a:off x="3843580" y="2924816"/>
              <a:ext cx="3537528" cy="1604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FCBCF-586D-71E5-ABA5-37BB43DA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606" r="14438" b="57488"/>
            <a:stretch>
              <a:fillRect/>
            </a:stretch>
          </p:blipFill>
          <p:spPr>
            <a:xfrm>
              <a:off x="3843580" y="4898040"/>
              <a:ext cx="7207412" cy="1394061"/>
            </a:xfrm>
            <a:prstGeom prst="rect">
              <a:avLst/>
            </a:prstGeom>
          </p:spPr>
        </p:pic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80E27642-76DE-76B1-F44D-976FF65F1E40}"/>
                </a:ext>
              </a:extLst>
            </p:cNvPr>
            <p:cNvSpPr/>
            <p:nvPr/>
          </p:nvSpPr>
          <p:spPr>
            <a:xfrm>
              <a:off x="4207933" y="4368027"/>
              <a:ext cx="4775200" cy="541867"/>
            </a:xfrm>
            <a:custGeom>
              <a:avLst/>
              <a:gdLst>
                <a:gd name="connsiteX0" fmla="*/ 0 w 4775200"/>
                <a:gd name="connsiteY0" fmla="*/ 0 h 541867"/>
                <a:gd name="connsiteX1" fmla="*/ 105834 w 4775200"/>
                <a:gd name="connsiteY1" fmla="*/ 300567 h 541867"/>
                <a:gd name="connsiteX2" fmla="*/ 21167 w 4775200"/>
                <a:gd name="connsiteY2" fmla="*/ 533400 h 541867"/>
                <a:gd name="connsiteX3" fmla="*/ 4775200 w 4775200"/>
                <a:gd name="connsiteY3" fmla="*/ 541867 h 541867"/>
                <a:gd name="connsiteX4" fmla="*/ 2247900 w 4775200"/>
                <a:gd name="connsiteY4" fmla="*/ 241300 h 541867"/>
                <a:gd name="connsiteX5" fmla="*/ 1071034 w 4775200"/>
                <a:gd name="connsiteY5" fmla="*/ 0 h 541867"/>
                <a:gd name="connsiteX6" fmla="*/ 0 w 4775200"/>
                <a:gd name="connsiteY6" fmla="*/ 0 h 54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5200" h="541867">
                  <a:moveTo>
                    <a:pt x="0" y="0"/>
                  </a:moveTo>
                  <a:lnTo>
                    <a:pt x="105834" y="300567"/>
                  </a:lnTo>
                  <a:lnTo>
                    <a:pt x="21167" y="533400"/>
                  </a:lnTo>
                  <a:lnTo>
                    <a:pt x="4775200" y="541867"/>
                  </a:lnTo>
                  <a:lnTo>
                    <a:pt x="2247900" y="241300"/>
                  </a:lnTo>
                  <a:lnTo>
                    <a:pt x="10710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6D31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E5AFC261-B710-E51C-DCE8-8CB82DB8BD39}"/>
                </a:ext>
              </a:extLst>
            </p:cNvPr>
            <p:cNvSpPr/>
            <p:nvPr/>
          </p:nvSpPr>
          <p:spPr>
            <a:xfrm>
              <a:off x="4206240" y="4384960"/>
              <a:ext cx="106860" cy="513080"/>
            </a:xfrm>
            <a:custGeom>
              <a:avLst/>
              <a:gdLst>
                <a:gd name="connsiteX0" fmla="*/ 0 w 106860"/>
                <a:gd name="connsiteY0" fmla="*/ 0 h 513080"/>
                <a:gd name="connsiteX1" fmla="*/ 106680 w 106860"/>
                <a:gd name="connsiteY1" fmla="*/ 243840 h 513080"/>
                <a:gd name="connsiteX2" fmla="*/ 20320 w 106860"/>
                <a:gd name="connsiteY2" fmla="*/ 513080 h 51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860" h="513080">
                  <a:moveTo>
                    <a:pt x="0" y="0"/>
                  </a:moveTo>
                  <a:cubicBezTo>
                    <a:pt x="51646" y="79163"/>
                    <a:pt x="103293" y="158327"/>
                    <a:pt x="106680" y="243840"/>
                  </a:cubicBezTo>
                  <a:cubicBezTo>
                    <a:pt x="110067" y="329353"/>
                    <a:pt x="65193" y="421216"/>
                    <a:pt x="20320" y="513080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9D947D77-5CDF-494D-9F8A-2AFDBD7AE2ED}"/>
                </a:ext>
              </a:extLst>
            </p:cNvPr>
            <p:cNvSpPr/>
            <p:nvPr/>
          </p:nvSpPr>
          <p:spPr>
            <a:xfrm>
              <a:off x="5278120" y="4374800"/>
              <a:ext cx="3698240" cy="523240"/>
            </a:xfrm>
            <a:custGeom>
              <a:avLst/>
              <a:gdLst>
                <a:gd name="connsiteX0" fmla="*/ 0 w 3698240"/>
                <a:gd name="connsiteY0" fmla="*/ 0 h 523240"/>
                <a:gd name="connsiteX1" fmla="*/ 1295400 w 3698240"/>
                <a:gd name="connsiteY1" fmla="*/ 243840 h 523240"/>
                <a:gd name="connsiteX2" fmla="*/ 3698240 w 3698240"/>
                <a:gd name="connsiteY2" fmla="*/ 523240 h 5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8240" h="523240">
                  <a:moveTo>
                    <a:pt x="0" y="0"/>
                  </a:moveTo>
                  <a:cubicBezTo>
                    <a:pt x="339513" y="78316"/>
                    <a:pt x="679027" y="156633"/>
                    <a:pt x="1295400" y="243840"/>
                  </a:cubicBezTo>
                  <a:cubicBezTo>
                    <a:pt x="1911773" y="331047"/>
                    <a:pt x="2805006" y="427143"/>
                    <a:pt x="3698240" y="523240"/>
                  </a:cubicBezTo>
                </a:path>
              </a:pathLst>
            </a:cu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71A1C2-61B7-CF3C-B3D1-5F771B1A7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9" y="3195654"/>
            <a:ext cx="3273865" cy="361421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1A6CBB-8718-B8E2-6A03-1379C77FC6C0}"/>
              </a:ext>
            </a:extLst>
          </p:cNvPr>
          <p:cNvSpPr txBox="1">
            <a:spLocks/>
          </p:cNvSpPr>
          <p:nvPr/>
        </p:nvSpPr>
        <p:spPr>
          <a:xfrm>
            <a:off x="316500" y="690879"/>
            <a:ext cx="11496809" cy="2157492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Benchmark E2E decoding performance on SoftHier Chip Systems @EP32-PP2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Varying users per chip (</a:t>
            </a:r>
            <a:r>
              <a:rPr lang="en-US" altLang="zh-CN" sz="1977" b="1" dirty="0">
                <a:solidFill>
                  <a:srgbClr val="000000"/>
                </a:solidFill>
                <a:latin typeface="Calibri Light"/>
              </a:rPr>
              <a:t>b</a:t>
            </a: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), plot the throughput of 64-Chip system vs. time per output token (TPOT) each user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Compare: 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MLA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implemented with proposed FlatAttention (</a:t>
            </a:r>
            <a:r>
              <a:rPr lang="en-US" altLang="zh-CN" sz="1765" b="1" i="1" dirty="0" err="1">
                <a:solidFill>
                  <a:schemeClr val="accent2"/>
                </a:solidFill>
                <a:latin typeface="Calibri Light"/>
              </a:rPr>
              <a:t>FlatMLA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) 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dataflow </a:t>
            </a:r>
            <a:r>
              <a:rPr lang="en-US" altLang="zh-CN" sz="1765" dirty="0" err="1">
                <a:solidFill>
                  <a:srgbClr val="000000"/>
                </a:solidFill>
                <a:latin typeface="Calibri Light"/>
              </a:rPr>
              <a:t>v.s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 using </a:t>
            </a:r>
            <a:r>
              <a:rPr lang="en-US" altLang="zh-CN" sz="1765" b="1" i="1" dirty="0" err="1">
                <a:solidFill>
                  <a:schemeClr val="accent4"/>
                </a:solidFill>
                <a:latin typeface="Calibri Light"/>
              </a:rPr>
              <a:t>FlashMLA</a:t>
            </a:r>
            <a:r>
              <a:rPr lang="en-US" altLang="zh-CN" sz="1765" b="1" i="1" dirty="0">
                <a:solidFill>
                  <a:srgbClr val="000000"/>
                </a:solidFill>
                <a:latin typeface="Calibri Light"/>
              </a:rPr>
              <a:t> dataflow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@user/chip=256: </a:t>
            </a:r>
            <a:r>
              <a:rPr lang="en-US" altLang="zh-CN" sz="1765" b="1" i="1" dirty="0" err="1">
                <a:solidFill>
                  <a:schemeClr val="accent2"/>
                </a:solidFill>
                <a:latin typeface="Calibri Light"/>
              </a:rPr>
              <a:t>FlatMLA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 speedup MLA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4.5x </a:t>
            </a:r>
            <a:r>
              <a:rPr lang="en-US" altLang="zh-CN" sz="1770" dirty="0">
                <a:latin typeface="Calibri Light"/>
              </a:rPr>
              <a:t>on SoftHier</a:t>
            </a: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, resulting an E2E speedup of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2.1x</a:t>
            </a:r>
          </a:p>
          <a:p>
            <a:pPr lvl="2">
              <a:defRPr/>
            </a:pPr>
            <a:r>
              <a:rPr lang="en-US" altLang="zh-CN" sz="1800" dirty="0">
                <a:latin typeface="Calibri Light"/>
              </a:rPr>
              <a:t>If compared to </a:t>
            </a:r>
            <a:r>
              <a:rPr lang="en-US" altLang="zh-CN" sz="1800" b="1" i="1" dirty="0" err="1">
                <a:solidFill>
                  <a:schemeClr val="accent4">
                    <a:lumMod val="75000"/>
                  </a:schemeClr>
                </a:solidFill>
                <a:latin typeface="Calibri Light"/>
              </a:rPr>
              <a:t>FlashMLA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latin typeface="Calibri Light"/>
              </a:rPr>
              <a:t> </a:t>
            </a:r>
            <a:r>
              <a:rPr lang="en-US" altLang="zh-CN" sz="1800" b="1" i="1" dirty="0">
                <a:solidFill>
                  <a:schemeClr val="accent4">
                    <a:lumMod val="75000"/>
                  </a:schemeClr>
                </a:solidFill>
                <a:latin typeface="Calibri Light"/>
              </a:rPr>
              <a:t>on GH200 </a:t>
            </a:r>
            <a:r>
              <a:rPr lang="en-US" altLang="zh-CN" sz="1800" dirty="0">
                <a:latin typeface="Calibri Light"/>
              </a:rPr>
              <a:t>: </a:t>
            </a:r>
            <a:r>
              <a:rPr lang="en-US" altLang="zh-CN" sz="1800" b="1" i="1" dirty="0" err="1">
                <a:solidFill>
                  <a:schemeClr val="accent2"/>
                </a:solidFill>
                <a:latin typeface="Calibri Light"/>
              </a:rPr>
              <a:t>FlatMLA</a:t>
            </a:r>
            <a:r>
              <a:rPr lang="en-US" altLang="zh-CN" sz="1800" b="1" i="1" dirty="0">
                <a:solidFill>
                  <a:schemeClr val="accent2"/>
                </a:solidFill>
                <a:latin typeface="Calibri Light"/>
              </a:rPr>
              <a:t> on SoftHier </a:t>
            </a:r>
            <a:r>
              <a:rPr lang="en-US" altLang="zh-CN" sz="1800" dirty="0">
                <a:latin typeface="Calibri Light"/>
              </a:rPr>
              <a:t>has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2.2x</a:t>
            </a:r>
            <a:r>
              <a:rPr lang="en-US" altLang="zh-CN" sz="1800" dirty="0">
                <a:latin typeface="Calibri Light"/>
              </a:rPr>
              <a:t> speedup, and E2E speedup of </a:t>
            </a:r>
            <a:r>
              <a:rPr lang="en-US" altLang="zh-CN" sz="1800" b="1" dirty="0">
                <a:solidFill>
                  <a:schemeClr val="accent3"/>
                </a:solidFill>
                <a:latin typeface="Calibri Light"/>
              </a:rPr>
              <a:t>1.4x</a:t>
            </a:r>
            <a:r>
              <a:rPr lang="en-US" altLang="zh-CN" sz="1800" dirty="0">
                <a:latin typeface="Calibri Light"/>
              </a:rPr>
              <a:t> (</a:t>
            </a:r>
            <a:r>
              <a:rPr lang="en-US" altLang="zh-CN" sz="1800" i="1" dirty="0">
                <a:solidFill>
                  <a:schemeClr val="accent3"/>
                </a:solidFill>
                <a:latin typeface="Calibri Light"/>
              </a:rPr>
              <a:t>assuming</a:t>
            </a:r>
            <a:r>
              <a:rPr lang="en-US" altLang="zh-CN" sz="1800" dirty="0">
                <a:latin typeface="Calibri Light"/>
              </a:rPr>
              <a:t> other kernels runtime are the same)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E1D850-FCD6-0FC3-55D3-5C2BAC4FB537}"/>
              </a:ext>
            </a:extLst>
          </p:cNvPr>
          <p:cNvGrpSpPr/>
          <p:nvPr/>
        </p:nvGrpSpPr>
        <p:grpSpPr>
          <a:xfrm>
            <a:off x="4305966" y="4049137"/>
            <a:ext cx="2815385" cy="1985327"/>
            <a:chOff x="4259670" y="3646251"/>
            <a:chExt cx="2815385" cy="19853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07B73B-87AE-9EF7-43EC-3CAE187EF06A}"/>
                </a:ext>
              </a:extLst>
            </p:cNvPr>
            <p:cNvSpPr txBox="1"/>
            <p:nvPr/>
          </p:nvSpPr>
          <p:spPr>
            <a:xfrm>
              <a:off x="4259670" y="3646251"/>
              <a:ext cx="1019849" cy="369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FlatMLA</a:t>
              </a:r>
              <a:endParaRPr lang="en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4DBA43-B703-3996-C412-7462D8C6B6F5}"/>
                </a:ext>
              </a:extLst>
            </p:cNvPr>
            <p:cNvSpPr txBox="1"/>
            <p:nvPr/>
          </p:nvSpPr>
          <p:spPr>
            <a:xfrm>
              <a:off x="5793724" y="5262246"/>
              <a:ext cx="12813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FlashMLA</a:t>
              </a:r>
              <a:endParaRPr lang="en-CH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DF6D9B8-86BC-DC33-8D18-AFF5FAC3474E}"/>
                </a:ext>
              </a:extLst>
            </p:cNvPr>
            <p:cNvCxnSpPr/>
            <p:nvPr/>
          </p:nvCxnSpPr>
          <p:spPr>
            <a:xfrm flipH="1" flipV="1">
              <a:off x="4886036" y="4184073"/>
              <a:ext cx="1385455" cy="1078173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FE368-8DC1-3882-062C-AA7C4F88E843}"/>
                </a:ext>
              </a:extLst>
            </p:cNvPr>
            <p:cNvSpPr txBox="1"/>
            <p:nvPr/>
          </p:nvSpPr>
          <p:spPr>
            <a:xfrm>
              <a:off x="4946247" y="4545631"/>
              <a:ext cx="650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4.5x</a:t>
              </a:r>
              <a:endParaRPr lang="en-CH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2F153-FC93-D57A-E38C-D7329AF8BC21}"/>
              </a:ext>
            </a:extLst>
          </p:cNvPr>
          <p:cNvGrpSpPr/>
          <p:nvPr/>
        </p:nvGrpSpPr>
        <p:grpSpPr>
          <a:xfrm>
            <a:off x="7062082" y="3408784"/>
            <a:ext cx="3643745" cy="1819561"/>
            <a:chOff x="7062355" y="3090333"/>
            <a:chExt cx="3643745" cy="181956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00B373-239B-4F36-BD18-CD4A278C7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2355" y="3710903"/>
              <a:ext cx="3640570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4AA4D3-7C9C-8730-867C-2C58A715495B}"/>
                </a:ext>
              </a:extLst>
            </p:cNvPr>
            <p:cNvSpPr txBox="1"/>
            <p:nvPr/>
          </p:nvSpPr>
          <p:spPr>
            <a:xfrm>
              <a:off x="7797198" y="3775702"/>
              <a:ext cx="27389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0" cap="none" spc="0" dirty="0">
                  <a:ln>
                    <a:noFill/>
                  </a:ln>
                  <a:solidFill>
                    <a:schemeClr val="accent3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E2E Decode Speedup 2.1x</a:t>
              </a:r>
              <a:endParaRPr lang="en-CH" dirty="0">
                <a:solidFill>
                  <a:schemeClr val="accent3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7075E0-00D3-B734-E061-0472C0C1F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6100" y="3090333"/>
              <a:ext cx="0" cy="18195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08BD67-CF0A-D2E3-109C-6B82324041B2}"/>
              </a:ext>
            </a:extLst>
          </p:cNvPr>
          <p:cNvCxnSpPr>
            <a:cxnSpLocks/>
          </p:cNvCxnSpPr>
          <p:nvPr/>
        </p:nvCxnSpPr>
        <p:spPr>
          <a:xfrm>
            <a:off x="1845733" y="3939333"/>
            <a:ext cx="1997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774030-EFC4-E1B4-2142-7DB161A01D51}"/>
              </a:ext>
            </a:extLst>
          </p:cNvPr>
          <p:cNvCxnSpPr>
            <a:cxnSpLocks/>
          </p:cNvCxnSpPr>
          <p:nvPr/>
        </p:nvCxnSpPr>
        <p:spPr>
          <a:xfrm>
            <a:off x="2238880" y="5276254"/>
            <a:ext cx="160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0EB365F-EC74-E8BA-7464-C8AA5F8D4055}"/>
              </a:ext>
            </a:extLst>
          </p:cNvPr>
          <p:cNvSpPr/>
          <p:nvPr/>
        </p:nvSpPr>
        <p:spPr>
          <a:xfrm rot="2581093">
            <a:off x="797856" y="3569783"/>
            <a:ext cx="572877" cy="406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Better</a:t>
            </a:r>
            <a:endParaRPr lang="en-CH" sz="12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034563-6F1B-97E4-99EF-07A026F0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81" y="3332594"/>
            <a:ext cx="1254690" cy="1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F2DCF2F4-86F8-D97C-9112-90FBA020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1AFE8238-2E31-BB7E-D85E-DF6D5C7CE1CC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Expert Parallelism Trade-off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1294DCC1-8823-1792-03EB-ED4756435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FA92A3-0F50-41E4-CF29-9B3C007DC110}"/>
              </a:ext>
            </a:extLst>
          </p:cNvPr>
          <p:cNvSpPr txBox="1">
            <a:spLocks/>
          </p:cNvSpPr>
          <p:nvPr/>
        </p:nvSpPr>
        <p:spPr>
          <a:xfrm>
            <a:off x="316500" y="690879"/>
            <a:ext cx="11208750" cy="1999939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Effects of Expert Parallelism Scale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</a:rPr>
              <a:t>Target time per output token (TPOT) for each user: &lt;50ms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Lager EP </a:t>
            </a:r>
            <a:r>
              <a:rPr lang="en-US" altLang="zh-CN" sz="1977" dirty="0">
                <a:solidFill>
                  <a:srgbClr val="000000"/>
                </a:solidFill>
                <a:latin typeface="Calibri Light"/>
                <a:sym typeface="Wingdings" panose="05000000000000000000" pitchFamily="2" charset="2"/>
              </a:rPr>
              <a:t> Optimize TPOT and Throughput</a:t>
            </a:r>
            <a:endParaRPr lang="en-US" altLang="zh-CN" sz="1977" dirty="0">
              <a:solidFill>
                <a:srgbClr val="FF0000"/>
              </a:solidFill>
              <a:latin typeface="Calibri Light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  <a:sym typeface="Wingdings" panose="05000000000000000000" pitchFamily="2" charset="2"/>
              </a:rPr>
              <a:t>Lager EP  C2C Communication overhead increase  Decrease throughput at TPOT constraint</a:t>
            </a:r>
            <a:endParaRPr lang="en-US" altLang="zh-CN" sz="1977" dirty="0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68B9C-AAA6-843B-7E7D-704E529B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8036" y="2354306"/>
            <a:ext cx="5381037" cy="4503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2D7F-1346-E044-3421-24FDA41C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152" y="2302567"/>
            <a:ext cx="3468096" cy="44230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C5254-D6EC-495F-9646-E3B4CAA4CBC4}"/>
              </a:ext>
            </a:extLst>
          </p:cNvPr>
          <p:cNvGrpSpPr/>
          <p:nvPr/>
        </p:nvGrpSpPr>
        <p:grpSpPr>
          <a:xfrm>
            <a:off x="4829175" y="2626360"/>
            <a:ext cx="250825" cy="4061249"/>
            <a:chOff x="4829175" y="2626360"/>
            <a:chExt cx="250825" cy="406124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A083AF-9F3D-A5FD-304C-AFE77B41D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0000" y="2626360"/>
              <a:ext cx="0" cy="3881120"/>
            </a:xfrm>
            <a:prstGeom prst="line">
              <a:avLst/>
            </a:prstGeom>
            <a:ln w="19050"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1679F40E-3D7B-C9FE-925D-207A12C6F8E6}"/>
                </a:ext>
              </a:extLst>
            </p:cNvPr>
            <p:cNvSpPr/>
            <p:nvPr/>
          </p:nvSpPr>
          <p:spPr>
            <a:xfrm>
              <a:off x="4829175" y="6583096"/>
              <a:ext cx="247650" cy="104513"/>
            </a:xfrm>
            <a:prstGeom prst="lef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4" name="Arrow: Left 13">
            <a:extLst>
              <a:ext uri="{FF2B5EF4-FFF2-40B4-BE49-F238E27FC236}">
                <a16:creationId xmlns:a16="http://schemas.microsoft.com/office/drawing/2014/main" id="{C8868361-F24D-B016-E8FE-9D7CBF3D7A1C}"/>
              </a:ext>
            </a:extLst>
          </p:cNvPr>
          <p:cNvSpPr/>
          <p:nvPr/>
        </p:nvSpPr>
        <p:spPr>
          <a:xfrm rot="2581093">
            <a:off x="3882794" y="2671634"/>
            <a:ext cx="572877" cy="406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Better</a:t>
            </a:r>
            <a:endParaRPr lang="en-CH" sz="1200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2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0E6F42A-22BC-1140-0CA6-18763A2D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5710532A-9EFB-E56C-B4AF-24CAC58EB8B7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M4-WP1-WP2: SoA Comparison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D31E8A39-6A98-2279-E3B9-37F464A694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617F13-0EAA-3992-A729-58C6C0439941}"/>
              </a:ext>
            </a:extLst>
          </p:cNvPr>
          <p:cNvGrpSpPr/>
          <p:nvPr/>
        </p:nvGrpSpPr>
        <p:grpSpPr>
          <a:xfrm>
            <a:off x="6520873" y="550424"/>
            <a:ext cx="4455479" cy="3921505"/>
            <a:chOff x="6096000" y="550424"/>
            <a:chExt cx="4455479" cy="39215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6FE316-6A1A-7030-0769-6364D510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50424"/>
              <a:ext cx="4455479" cy="392150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95FD07-EF11-C55A-F191-C13E852E41CB}"/>
                </a:ext>
              </a:extLst>
            </p:cNvPr>
            <p:cNvGrpSpPr/>
            <p:nvPr/>
          </p:nvGrpSpPr>
          <p:grpSpPr>
            <a:xfrm>
              <a:off x="8378189" y="791242"/>
              <a:ext cx="190383" cy="3538471"/>
              <a:chOff x="4829175" y="2210638"/>
              <a:chExt cx="250825" cy="44769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A6B2DF3-1EDB-F5DE-C97F-CFAD5840C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0000" y="2210638"/>
                <a:ext cx="0" cy="4296842"/>
              </a:xfrm>
              <a:prstGeom prst="line">
                <a:avLst/>
              </a:prstGeom>
              <a:ln w="19050">
                <a:prstDash val="dashDot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Arrow: Left 8">
                <a:extLst>
                  <a:ext uri="{FF2B5EF4-FFF2-40B4-BE49-F238E27FC236}">
                    <a16:creationId xmlns:a16="http://schemas.microsoft.com/office/drawing/2014/main" id="{881BE0A4-9676-EAFF-3B6A-4BF5E94F85CF}"/>
                  </a:ext>
                </a:extLst>
              </p:cNvPr>
              <p:cNvSpPr/>
              <p:nvPr/>
            </p:nvSpPr>
            <p:spPr>
              <a:xfrm>
                <a:off x="4829175" y="6583096"/>
                <a:ext cx="247650" cy="104513"/>
              </a:xfrm>
              <a:prstGeom prst="leftArrow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H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CF9BA924-B229-474B-CE55-11A93F34A83D}"/>
                </a:ext>
              </a:extLst>
            </p:cNvPr>
            <p:cNvSpPr/>
            <p:nvPr/>
          </p:nvSpPr>
          <p:spPr>
            <a:xfrm rot="2581093">
              <a:off x="6501620" y="1017243"/>
              <a:ext cx="672391" cy="495460"/>
            </a:xfrm>
            <a:prstGeom prst="lef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Better</a:t>
              </a:r>
              <a:endParaRPr lang="en-CH" sz="12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83BCD3-19C9-BAB9-2957-EDC73F932464}"/>
              </a:ext>
            </a:extLst>
          </p:cNvPr>
          <p:cNvSpPr txBox="1">
            <a:spLocks/>
          </p:cNvSpPr>
          <p:nvPr/>
        </p:nvSpPr>
        <p:spPr>
          <a:xfrm>
            <a:off x="316500" y="690879"/>
            <a:ext cx="5577423" cy="3781050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Comparing to SoA DeepSeek Decoding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SoftHier System uses the EP32-PP2 configuration</a:t>
            </a:r>
          </a:p>
          <a:p>
            <a:pPr lvl="2">
              <a:defRPr/>
            </a:pPr>
            <a:r>
              <a:rPr lang="en-US" altLang="zh-CN" sz="1765" dirty="0">
                <a:solidFill>
                  <a:srgbClr val="000000"/>
                </a:solidFill>
                <a:latin typeface="Calibri Light"/>
              </a:rPr>
              <a:t>Varies the C2C link bandwidth</a:t>
            </a:r>
          </a:p>
          <a:p>
            <a:pPr lvl="1">
              <a:defRPr/>
            </a:pPr>
            <a:r>
              <a:rPr lang="en-US" altLang="zh-CN" sz="1977" dirty="0">
                <a:solidFill>
                  <a:srgbClr val="000000"/>
                </a:solidFill>
                <a:latin typeface="Calibri Light"/>
              </a:rPr>
              <a:t>Normalized to throughput per chip</a:t>
            </a:r>
          </a:p>
          <a:p>
            <a:pPr lvl="1">
              <a:defRPr/>
            </a:pPr>
            <a:r>
              <a:rPr lang="en-US" altLang="zh-CN" sz="2012" dirty="0"/>
              <a:t>Compare to SoA: Under 50ms TPOT constraint:</a:t>
            </a:r>
          </a:p>
          <a:p>
            <a:pPr lvl="2">
              <a:defRPr/>
            </a:pPr>
            <a:r>
              <a:rPr lang="en-US" altLang="zh-CN" sz="1800" dirty="0"/>
              <a:t>SoftHier C2C link BW = 1TB/s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2.9x speedup </a:t>
            </a:r>
            <a:r>
              <a:rPr lang="en-US" altLang="zh-CN" sz="1800" dirty="0"/>
              <a:t>to DeepSeek profile</a:t>
            </a:r>
            <a:r>
              <a:rPr lang="en-US" altLang="zh-CN" sz="1800" baseline="30000" dirty="0"/>
              <a:t>[3]</a:t>
            </a:r>
            <a:r>
              <a:rPr lang="en-US" altLang="zh-CN" sz="1800" dirty="0"/>
              <a:t> on H800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3.6x speedup </a:t>
            </a:r>
            <a:r>
              <a:rPr lang="en-US" altLang="zh-CN" sz="1800" dirty="0"/>
              <a:t>to </a:t>
            </a:r>
            <a:r>
              <a:rPr lang="en-US" altLang="zh-CN" sz="1800" dirty="0" err="1"/>
              <a:t>CloudMatrix</a:t>
            </a:r>
            <a:r>
              <a:rPr lang="en-US" altLang="zh-CN" sz="1800" dirty="0"/>
              <a:t>-Infer</a:t>
            </a:r>
            <a:r>
              <a:rPr lang="en-US" altLang="zh-CN" sz="1800" baseline="30000" dirty="0"/>
              <a:t>[4]</a:t>
            </a:r>
          </a:p>
          <a:p>
            <a:pPr lvl="2">
              <a:defRPr/>
            </a:pPr>
            <a:r>
              <a:rPr lang="en-US" altLang="zh-CN" sz="1800" dirty="0"/>
              <a:t>SoftHier C2C link BW = 200GB/s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1.6x speedup </a:t>
            </a:r>
            <a:r>
              <a:rPr lang="en-US" altLang="zh-CN" sz="1800" dirty="0"/>
              <a:t>to DeepSeek profile on H800</a:t>
            </a:r>
          </a:p>
          <a:p>
            <a:pPr lvl="3">
              <a:defRPr/>
            </a:pPr>
            <a:r>
              <a:rPr lang="en-US" altLang="zh-CN" sz="1800" b="1" dirty="0">
                <a:solidFill>
                  <a:schemeClr val="accent3"/>
                </a:solidFill>
              </a:rPr>
              <a:t>1.9x speedup </a:t>
            </a:r>
            <a:r>
              <a:rPr lang="en-US" altLang="zh-CN" sz="1800" dirty="0"/>
              <a:t>to </a:t>
            </a:r>
            <a:r>
              <a:rPr lang="en-US" altLang="zh-CN" sz="1800" dirty="0" err="1"/>
              <a:t>CloudMatrix</a:t>
            </a:r>
            <a:r>
              <a:rPr lang="en-US" altLang="zh-CN" sz="1800" dirty="0"/>
              <a:t>-Infer</a:t>
            </a:r>
          </a:p>
          <a:p>
            <a:pPr lvl="2">
              <a:defRPr/>
            </a:pPr>
            <a:endParaRPr lang="en-US" altLang="zh-CN" sz="1800" dirty="0"/>
          </a:p>
          <a:p>
            <a:pPr lvl="2">
              <a:defRPr/>
            </a:pPr>
            <a:endParaRPr lang="en-US" altLang="zh-CN" sz="1765" dirty="0">
              <a:solidFill>
                <a:srgbClr val="000000"/>
              </a:solidFill>
              <a:latin typeface="Calibri Ligh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8827A6-06ED-88D2-85D5-BD276E1DCE4F}"/>
              </a:ext>
            </a:extLst>
          </p:cNvPr>
          <p:cNvGrpSpPr/>
          <p:nvPr/>
        </p:nvGrpSpPr>
        <p:grpSpPr>
          <a:xfrm>
            <a:off x="7527361" y="2872004"/>
            <a:ext cx="2905093" cy="1325144"/>
            <a:chOff x="7102488" y="2872004"/>
            <a:chExt cx="2905093" cy="13251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763EB0-CEBC-146A-FBFB-8C2A1FF4EF7B}"/>
                </a:ext>
              </a:extLst>
            </p:cNvPr>
            <p:cNvSpPr txBox="1"/>
            <p:nvPr/>
          </p:nvSpPr>
          <p:spPr>
            <a:xfrm>
              <a:off x="8513851" y="2872004"/>
              <a:ext cx="14937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altLang="zh-CN" sz="1400" b="1" kern="0" dirty="0">
                  <a:solidFill>
                    <a:schemeClr val="accent6"/>
                  </a:solidFill>
                  <a:cs typeface="Arial"/>
                  <a:sym typeface="Arial"/>
                </a:rPr>
                <a:t>DeepSeek Profile on H800</a:t>
              </a:r>
              <a:endParaRPr lang="en-CH" sz="1400" b="1" kern="0" dirty="0">
                <a:solidFill>
                  <a:schemeClr val="accent6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628870EA-6041-3AEB-D88F-B700ABB7D049}"/>
                </a:ext>
              </a:extLst>
            </p:cNvPr>
            <p:cNvSpPr/>
            <p:nvPr/>
          </p:nvSpPr>
          <p:spPr>
            <a:xfrm>
              <a:off x="8471988" y="3251600"/>
              <a:ext cx="83727" cy="83670"/>
            </a:xfrm>
            <a:prstGeom prst="star5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C97F195-FBAC-A129-9478-ADA8F2F5C53E}"/>
                </a:ext>
              </a:extLst>
            </p:cNvPr>
            <p:cNvSpPr/>
            <p:nvPr/>
          </p:nvSpPr>
          <p:spPr>
            <a:xfrm>
              <a:off x="8509149" y="3075393"/>
              <a:ext cx="128307" cy="116442"/>
            </a:xfrm>
            <a:prstGeom prst="triangl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423F4F-33FC-BF9C-9EC4-EBD4007776ED}"/>
                </a:ext>
              </a:extLst>
            </p:cNvPr>
            <p:cNvSpPr txBox="1"/>
            <p:nvPr/>
          </p:nvSpPr>
          <p:spPr>
            <a:xfrm>
              <a:off x="7102488" y="3735483"/>
              <a:ext cx="1493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altLang="zh-CN" sz="1200" b="1" kern="0" dirty="0" err="1">
                  <a:solidFill>
                    <a:srgbClr val="FF0000"/>
                  </a:solidFill>
                  <a:cs typeface="Arial"/>
                  <a:sym typeface="Arial"/>
                </a:rPr>
                <a:t>CloudMatrix</a:t>
              </a:r>
              <a:r>
                <a:rPr lang="en-US" altLang="zh-CN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-Infer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Best TPOT</a:t>
              </a:r>
              <a:endParaRPr lang="en-CH" sz="12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47F0735F-6DD6-3A68-7D14-CF5B81A430CE}"/>
                </a:ext>
              </a:extLst>
            </p:cNvPr>
            <p:cNvSpPr/>
            <p:nvPr/>
          </p:nvSpPr>
          <p:spPr>
            <a:xfrm>
              <a:off x="7252630" y="3966316"/>
              <a:ext cx="83727" cy="83670"/>
            </a:xfrm>
            <a:prstGeom prst="star5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ABABA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E9CE67-E437-BBCC-9293-B1FF929DBD86}"/>
                </a:ext>
              </a:extLst>
            </p:cNvPr>
            <p:cNvSpPr txBox="1"/>
            <p:nvPr/>
          </p:nvSpPr>
          <p:spPr>
            <a:xfrm>
              <a:off x="7126138" y="3204501"/>
              <a:ext cx="1493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altLang="zh-CN" sz="1200" b="1" kern="0" dirty="0" err="1">
                  <a:solidFill>
                    <a:srgbClr val="FF0000"/>
                  </a:solidFill>
                  <a:cs typeface="Arial"/>
                  <a:sym typeface="Arial"/>
                </a:rPr>
                <a:t>CloudMatrix</a:t>
              </a:r>
              <a:r>
                <a:rPr lang="en-US" altLang="zh-CN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-Infer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1200" b="1" kern="0" dirty="0">
                  <a:solidFill>
                    <a:srgbClr val="FF0000"/>
                  </a:solidFill>
                  <a:cs typeface="Arial"/>
                  <a:sym typeface="Arial"/>
                </a:rPr>
                <a:t>Best Throughput</a:t>
              </a:r>
              <a:endParaRPr lang="en-CH" sz="12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5A7C7C2-98FD-EE72-3F72-A8D74C331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58537"/>
              </p:ext>
            </p:extLst>
          </p:nvPr>
        </p:nvGraphicFramePr>
        <p:xfrm>
          <a:off x="270734" y="4764851"/>
          <a:ext cx="11449586" cy="1680485"/>
        </p:xfrm>
        <a:graphic>
          <a:graphicData uri="http://schemas.openxmlformats.org/drawingml/2006/table">
            <a:tbl>
              <a:tblPr/>
              <a:tblGrid>
                <a:gridCol w="1982312">
                  <a:extLst>
                    <a:ext uri="{9D8B030D-6E8A-4147-A177-3AD203B41FA5}">
                      <a16:colId xmlns:a16="http://schemas.microsoft.com/office/drawing/2014/main" val="2556740038"/>
                    </a:ext>
                  </a:extLst>
                </a:gridCol>
                <a:gridCol w="834151">
                  <a:extLst>
                    <a:ext uri="{9D8B030D-6E8A-4147-A177-3AD203B41FA5}">
                      <a16:colId xmlns:a16="http://schemas.microsoft.com/office/drawing/2014/main" val="3946588461"/>
                    </a:ext>
                  </a:extLst>
                </a:gridCol>
                <a:gridCol w="2551160">
                  <a:extLst>
                    <a:ext uri="{9D8B030D-6E8A-4147-A177-3AD203B41FA5}">
                      <a16:colId xmlns:a16="http://schemas.microsoft.com/office/drawing/2014/main" val="1724027673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3342662793"/>
                    </a:ext>
                  </a:extLst>
                </a:gridCol>
                <a:gridCol w="1080655">
                  <a:extLst>
                    <a:ext uri="{9D8B030D-6E8A-4147-A177-3AD203B41FA5}">
                      <a16:colId xmlns:a16="http://schemas.microsoft.com/office/drawing/2014/main" val="3665403833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3502660743"/>
                    </a:ext>
                  </a:extLst>
                </a:gridCol>
                <a:gridCol w="879684">
                  <a:extLst>
                    <a:ext uri="{9D8B030D-6E8A-4147-A177-3AD203B41FA5}">
                      <a16:colId xmlns:a16="http://schemas.microsoft.com/office/drawing/2014/main" val="811765989"/>
                    </a:ext>
                  </a:extLst>
                </a:gridCol>
                <a:gridCol w="817478">
                  <a:extLst>
                    <a:ext uri="{9D8B030D-6E8A-4147-A177-3AD203B41FA5}">
                      <a16:colId xmlns:a16="http://schemas.microsoft.com/office/drawing/2014/main" val="3702780179"/>
                    </a:ext>
                  </a:extLst>
                </a:gridCol>
                <a:gridCol w="778317">
                  <a:extLst>
                    <a:ext uri="{9D8B030D-6E8A-4147-A177-3AD203B41FA5}">
                      <a16:colId xmlns:a16="http://schemas.microsoft.com/office/drawing/2014/main" val="2474065222"/>
                    </a:ext>
                  </a:extLst>
                </a:gridCol>
                <a:gridCol w="974120">
                  <a:extLst>
                    <a:ext uri="{9D8B030D-6E8A-4147-A177-3AD203B41FA5}">
                      <a16:colId xmlns:a16="http://schemas.microsoft.com/office/drawing/2014/main" val="2338147667"/>
                    </a:ext>
                  </a:extLst>
                </a:gridCol>
              </a:tblGrid>
              <a:tr h="45488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System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Number of Chips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Chip Interconnect Method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HBM BW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HBM capacity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TFLOPS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User/Chip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KV Cache Length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Throughput per Chip (token/s/chip)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TPOT (ms)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4650"/>
                  </a:ext>
                </a:extLst>
              </a:tr>
              <a:tr h="40296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CloudMatrix-Infer on Acsend 910C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384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Multi-Plane (UB: 382 GB/s, RDMA: 400 Gbps, VP: 400 Gbps per Chip)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3.2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128GB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1504@INT8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effectLst/>
                        </a:rPr>
                        <a:t>128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1943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49.4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973507"/>
                  </a:ext>
                </a:extLst>
              </a:tr>
              <a:tr h="34615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DeepSeek Profile on H800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Multi-Plane (NVLink: 160 GB/s, RDMA: 400 Gbps per Chip)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3.6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80GB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1979@FP8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128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effectLst/>
                        </a:rPr>
                        <a:t>2325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50.2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432916"/>
                  </a:ext>
                </a:extLst>
              </a:tr>
              <a:tr h="2325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SoftHier System Solution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64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 dirty="0">
                          <a:effectLst/>
                        </a:rPr>
                        <a:t>8x8 2DMesh: </a:t>
                      </a:r>
                      <a:r>
                        <a:rPr lang="en-GB" sz="1000" b="1" dirty="0">
                          <a:solidFill>
                            <a:schemeClr val="accent2"/>
                          </a:solidFill>
                          <a:effectLst/>
                        </a:rPr>
                        <a:t>1TB/s</a:t>
                      </a:r>
                      <a:r>
                        <a:rPr lang="en-GB" sz="1000" b="1" dirty="0">
                          <a:effectLst/>
                        </a:rPr>
                        <a:t> 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4.0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128GB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1979@FP8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256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2"/>
                          </a:solidFill>
                          <a:effectLst/>
                        </a:rPr>
                        <a:t>6940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2"/>
                          </a:solidFill>
                          <a:effectLst/>
                        </a:rPr>
                        <a:t>35.8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453545"/>
                  </a:ext>
                </a:extLst>
              </a:tr>
              <a:tr h="23252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SoftHier System Solution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64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 dirty="0">
                          <a:effectLst/>
                        </a:rPr>
                        <a:t>8x8 2DMesh: </a:t>
                      </a:r>
                      <a:r>
                        <a:rPr lang="en-GB" sz="1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200 GB/s </a:t>
                      </a:r>
                      <a:r>
                        <a:rPr lang="en-GB" sz="1000" b="1" dirty="0">
                          <a:effectLst/>
                        </a:rPr>
                        <a:t>per Chip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4.0 TB/s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128GB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000" b="1">
                          <a:effectLst/>
                        </a:rPr>
                        <a:t>1979@FP8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128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>
                          <a:effectLst/>
                        </a:rPr>
                        <a:t>4096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3773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CH" sz="1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33.1</a:t>
                      </a:r>
                    </a:p>
                  </a:txBody>
                  <a:tcPr marL="6841" marR="6841" marT="4561" marB="4561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28086"/>
                  </a:ext>
                </a:extLst>
              </a:tr>
            </a:tbl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DFE5F8-1C93-1404-DEFF-E0E448FC85DC}"/>
              </a:ext>
            </a:extLst>
          </p:cNvPr>
          <p:cNvSpPr/>
          <p:nvPr/>
        </p:nvSpPr>
        <p:spPr>
          <a:xfrm>
            <a:off x="8509000" y="1032933"/>
            <a:ext cx="177798" cy="237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0F440F-A7CD-CC7F-B1D0-D2B6B6D3427E}"/>
              </a:ext>
            </a:extLst>
          </p:cNvPr>
          <p:cNvSpPr/>
          <p:nvPr/>
        </p:nvSpPr>
        <p:spPr>
          <a:xfrm>
            <a:off x="8420101" y="2370759"/>
            <a:ext cx="177798" cy="2370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3181133B-971F-631F-42DD-2E2E2979D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DDF89006-B9AF-AF52-3235-BF4D5A9DCDE9}"/>
              </a:ext>
            </a:extLst>
          </p:cNvPr>
          <p:cNvSpPr txBox="1"/>
          <p:nvPr/>
        </p:nvSpPr>
        <p:spPr>
          <a:xfrm>
            <a:off x="299070" y="170391"/>
            <a:ext cx="10829178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SoftHier Project Conclusion – PULP Team Side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CAE83604-71A1-F50B-776F-ED16EBD0D2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87E6ADB-57E9-6C4B-088C-71C950249CB8}"/>
              </a:ext>
            </a:extLst>
          </p:cNvPr>
          <p:cNvSpPr txBox="1">
            <a:spLocks/>
          </p:cNvSpPr>
          <p:nvPr/>
        </p:nvSpPr>
        <p:spPr>
          <a:xfrm>
            <a:off x="316590" y="2346977"/>
            <a:ext cx="7653128" cy="4023299"/>
          </a:xfrm>
          <a:prstGeom prst="rect">
            <a:avLst/>
          </a:prstGeom>
        </p:spPr>
        <p:txBody>
          <a:bodyPr vert="horz" lIns="0" tIns="46800" rIns="0" bIns="45719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1" indent="-304791" defTabSz="761966">
              <a:lnSpc>
                <a:spcPts val="2700"/>
              </a:lnSpc>
              <a:defRPr/>
            </a:pPr>
            <a:r>
              <a:rPr lang="en-US" altLang="zh-CN" sz="2400" b="1" dirty="0"/>
              <a:t>For better HW efficiency we proposed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Lightweight high-throughput collective capable NoC</a:t>
            </a:r>
            <a:endParaRPr lang="en-US" altLang="zh-CN" sz="1800" b="1" dirty="0"/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Dataflow and NoC collective primitives co-design for key LLM kernels </a:t>
            </a:r>
            <a:endParaRPr lang="en-US" altLang="zh-CN" sz="1800" dirty="0"/>
          </a:p>
          <a:p>
            <a:pPr>
              <a:lnSpc>
                <a:spcPts val="2700"/>
              </a:lnSpc>
              <a:defRPr/>
            </a:pPr>
            <a:r>
              <a:rPr lang="en-US" altLang="zh-CN" sz="2400" b="1" dirty="0"/>
              <a:t>We achieved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Area Efficiency</a:t>
            </a:r>
            <a:r>
              <a:rPr lang="en-US" altLang="zh-CN" sz="1800" dirty="0"/>
              <a:t>: </a:t>
            </a:r>
            <a:r>
              <a:rPr lang="en-US" altLang="zh-CN" sz="1800" b="1" dirty="0">
                <a:solidFill>
                  <a:schemeClr val="accent3"/>
                </a:solidFill>
              </a:rPr>
              <a:t>1.8x die size reduction </a:t>
            </a:r>
            <a:r>
              <a:rPr lang="en-US" altLang="zh-CN" sz="1800" dirty="0"/>
              <a:t>to GH200 </a:t>
            </a:r>
            <a:r>
              <a:rPr lang="en-GB" altLang="zh-CN" sz="1800" dirty="0"/>
              <a:t>@</a:t>
            </a:r>
            <a:r>
              <a:rPr lang="en-US" altLang="zh-CN" sz="1800" dirty="0"/>
              <a:t>same {FLOP, HBM BW}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Energy Efficiency</a:t>
            </a:r>
            <a:r>
              <a:rPr lang="en-US" altLang="zh-CN" sz="1800" dirty="0"/>
              <a:t>: </a:t>
            </a:r>
            <a:r>
              <a:rPr lang="en-US" altLang="zh-CN" sz="1800" b="1" dirty="0">
                <a:solidFill>
                  <a:schemeClr val="accent3"/>
                </a:solidFill>
              </a:rPr>
              <a:t>16× HBM traffic reduction </a:t>
            </a:r>
            <a:r>
              <a:rPr lang="en-US" altLang="zh-CN" sz="1800" dirty="0"/>
              <a:t>on the key Attention Kernel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Performance</a:t>
            </a:r>
            <a:r>
              <a:rPr lang="en-US" altLang="zh-CN" sz="1800" dirty="0"/>
              <a:t>: up to </a:t>
            </a:r>
            <a:r>
              <a:rPr lang="en-US" altLang="zh-CN" sz="1800" b="1" dirty="0">
                <a:solidFill>
                  <a:schemeClr val="accent3"/>
                </a:solidFill>
              </a:rPr>
              <a:t>3.2x speedup</a:t>
            </a:r>
            <a:r>
              <a:rPr lang="en-US" altLang="zh-CN" sz="1800" dirty="0"/>
              <a:t> in attention kernel vs. solution on GH200, and </a:t>
            </a:r>
            <a:r>
              <a:rPr lang="en-US" altLang="zh-CN" sz="1800" b="1" dirty="0">
                <a:solidFill>
                  <a:schemeClr val="accent3"/>
                </a:solidFill>
              </a:rPr>
              <a:t>2.9x</a:t>
            </a:r>
            <a:r>
              <a:rPr lang="en-US" altLang="zh-CN" sz="1800" dirty="0"/>
              <a:t> </a:t>
            </a:r>
            <a:r>
              <a:rPr lang="en-US" altLang="zh-CN" sz="1800" b="1" dirty="0">
                <a:solidFill>
                  <a:schemeClr val="accent3"/>
                </a:solidFill>
              </a:rPr>
              <a:t>speedup</a:t>
            </a:r>
            <a:r>
              <a:rPr lang="en-US" altLang="zh-CN" sz="1800" dirty="0"/>
              <a:t> in DeepSeekv3 decoding over SoA solution.</a:t>
            </a:r>
          </a:p>
          <a:p>
            <a:pPr marL="0" indent="0">
              <a:lnSpc>
                <a:spcPts val="2800"/>
              </a:lnSpc>
              <a:buNone/>
              <a:defRPr/>
            </a:pPr>
            <a:endParaRPr lang="en-US" altLang="zh-CN" sz="1589" dirty="0"/>
          </a:p>
          <a:p>
            <a:pPr marL="0" indent="0">
              <a:lnSpc>
                <a:spcPts val="2800"/>
              </a:lnSpc>
              <a:buNone/>
              <a:defRPr/>
            </a:pPr>
            <a:endParaRPr lang="en-US" altLang="zh-CN" sz="1589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D2366B9-5844-2581-F0A7-4C43185B02FA}"/>
              </a:ext>
            </a:extLst>
          </p:cNvPr>
          <p:cNvSpPr/>
          <p:nvPr/>
        </p:nvSpPr>
        <p:spPr>
          <a:xfrm>
            <a:off x="254092" y="791283"/>
            <a:ext cx="11306366" cy="1376627"/>
          </a:xfrm>
          <a:prstGeom prst="rect">
            <a:avLst/>
          </a:prstGeom>
          <a:solidFill>
            <a:schemeClr val="accent3">
              <a:alpha val="12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98" tIns="71999" rIns="143998" bIns="71999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i="1" dirty="0">
                <a:solidFill>
                  <a:schemeClr val="accent3"/>
                </a:solidFill>
                <a:latin typeface="+mj-lt"/>
              </a:rPr>
              <a:t> The objective of SoftHier is to drastically reduce hardware inefficiency by replacing caches with 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software-managed, efficient SPMs and DMAs</a:t>
            </a:r>
            <a:r>
              <a:rPr lang="en-US" sz="2400" i="1" dirty="0">
                <a:solidFill>
                  <a:schemeClr val="accent3"/>
                </a:solidFill>
                <a:latin typeface="+mj-lt"/>
              </a:rPr>
              <a:t>, </a:t>
            </a:r>
            <a:r>
              <a:rPr lang="en-US" sz="2400" i="1" dirty="0">
                <a:solidFill>
                  <a:schemeClr val="bg2"/>
                </a:solidFill>
                <a:latin typeface="+mj-lt"/>
              </a:rPr>
              <a:t>while maintaining programming effort low for the application developer</a:t>
            </a:r>
            <a:endParaRPr lang="it-IT" sz="2400" i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46EB53-97C8-6789-688E-196C331D4D55}"/>
              </a:ext>
            </a:extLst>
          </p:cNvPr>
          <p:cNvGrpSpPr/>
          <p:nvPr/>
        </p:nvGrpSpPr>
        <p:grpSpPr>
          <a:xfrm>
            <a:off x="7720812" y="2263197"/>
            <a:ext cx="3839646" cy="4446015"/>
            <a:chOff x="7720812" y="2263197"/>
            <a:chExt cx="3839646" cy="44460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887896-0BE1-A76C-B76A-846E47DB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7593" y="2346977"/>
              <a:ext cx="2192865" cy="28321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321885-4F18-3829-AA2F-0A0B599B4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8227" y="2795749"/>
              <a:ext cx="2213230" cy="28321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7A38A0-B36B-FBFF-23CA-79B7EB25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" t="1899" r="3802"/>
            <a:stretch>
              <a:fillRect/>
            </a:stretch>
          </p:blipFill>
          <p:spPr>
            <a:xfrm>
              <a:off x="8728670" y="3197051"/>
              <a:ext cx="2113421" cy="27784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2F481C-18B3-207A-498B-3C6146CC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1928" y="3723645"/>
              <a:ext cx="2170606" cy="28321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FA18957-7376-F438-D310-8F236DC97427}"/>
                </a:ext>
              </a:extLst>
            </p:cNvPr>
            <p:cNvSpPr/>
            <p:nvPr/>
          </p:nvSpPr>
          <p:spPr>
            <a:xfrm>
              <a:off x="7803465" y="6402446"/>
              <a:ext cx="2245409" cy="30676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P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ublished: ISVLSI 2025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AEA9EAB-F3A1-8069-C2A2-9241500F51BA}"/>
                </a:ext>
              </a:extLst>
            </p:cNvPr>
            <p:cNvSpPr/>
            <p:nvPr/>
          </p:nvSpPr>
          <p:spPr>
            <a:xfrm>
              <a:off x="7720812" y="3112269"/>
              <a:ext cx="2170605" cy="30676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Submitted: </a:t>
              </a:r>
              <a:r>
                <a:rPr lang="en-GB" b="1" dirty="0" err="1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MLSys</a:t>
              </a:r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2026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F42F62-2D16-DCB4-BA8D-14A58A07B5AE}"/>
                </a:ext>
              </a:extLst>
            </p:cNvPr>
            <p:cNvSpPr/>
            <p:nvPr/>
          </p:nvSpPr>
          <p:spPr>
            <a:xfrm>
              <a:off x="8170006" y="2700461"/>
              <a:ext cx="1949353" cy="30676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Submitted: DAC 2026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B742F0-305E-0930-C1A2-2E2F996A2D51}"/>
                </a:ext>
              </a:extLst>
            </p:cNvPr>
            <p:cNvSpPr/>
            <p:nvPr/>
          </p:nvSpPr>
          <p:spPr>
            <a:xfrm>
              <a:off x="8469205" y="2263197"/>
              <a:ext cx="1058044" cy="2779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To submit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6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993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C5CCB-EB18-A31F-99B4-F8CABDF8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536C7A-90EB-C36C-2F50-1A3D0374CE0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100" normalizeH="0" baseline="0" noProof="0" dirty="0">
                <a:ln w="15875" cmpd="sng">
                  <a:noFill/>
                  <a:round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Roboto" panose="02000000000000000000" pitchFamily="2" charset="0"/>
                <a:cs typeface="Roboto" panose="02000000000000000000" pitchFamily="2" charset="0"/>
              </a:rPr>
              <a:t>References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64CC6B-C4C0-54E7-EEF2-AC0B8CBB5B89}"/>
              </a:ext>
            </a:extLst>
          </p:cNvPr>
          <p:cNvSpPr txBox="1">
            <a:spLocks/>
          </p:cNvSpPr>
          <p:nvPr/>
        </p:nvSpPr>
        <p:spPr>
          <a:xfrm>
            <a:off x="316501" y="715039"/>
            <a:ext cx="11621498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</a:t>
            </a:r>
            <a:r>
              <a:rPr lang="en-US" altLang="zh-CN" sz="1600" dirty="0">
                <a:solidFill>
                  <a:srgbClr val="000000"/>
                </a:solidFill>
                <a:latin typeface="Calibri Light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] </a:t>
            </a:r>
            <a:r>
              <a:rPr lang="en-US" altLang="zh-CN" sz="1600" dirty="0"/>
              <a:t>N. Bruschi et al., “GVSoC: a highly configurable, fast and accurate full-platform simulator for RISC-V based IoT processors,” in ICCD, 2021.</a:t>
            </a:r>
          </a:p>
          <a:p>
            <a:pPr marL="0" lvl="0" indent="0"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[2] </a:t>
            </a:r>
            <a:r>
              <a:rPr lang="en-US" altLang="zh-CN" sz="1600" dirty="0"/>
              <a:t>A. Ivanov et al., “Data movement is all you need: A case study on optimizing transformers,” in </a:t>
            </a:r>
            <a:r>
              <a:rPr lang="en-US" altLang="zh-CN" sz="1600" dirty="0" err="1"/>
              <a:t>MLSys</a:t>
            </a:r>
            <a:r>
              <a:rPr lang="en-US" altLang="zh-CN" sz="1600" dirty="0"/>
              <a:t>, 2021.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altLang="zh-CN" sz="1600" dirty="0">
                <a:solidFill>
                  <a:srgbClr val="000000"/>
                </a:solidFill>
                <a:latin typeface="Calibri Light"/>
              </a:rPr>
              <a:t>[3]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J. Shah et al., “FlashAttention-3: Fast and accurate attention with asynchrony and low-precision,” in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NeurIPS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, 2024.</a:t>
            </a:r>
          </a:p>
          <a:p>
            <a:pPr marL="0" lvl="0" indent="0"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[4] Chenggang Zhao et al. “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DeepGEMM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: clean and efficient FP8 GEMM kernels with fine-grained scaling”.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  <a:hlinkClick r:id="rId3"/>
              </a:rPr>
              <a:t>https://github.com/deepseek-ai/DeepGEMM</a:t>
            </a:r>
            <a:r>
              <a:rPr lang="en-US" altLang="zh-CN" sz="1600" dirty="0">
                <a:solidFill>
                  <a:srgbClr val="000000"/>
                </a:solidFill>
              </a:rPr>
              <a:t>, 2025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[5] DeepSeek-AI. 2025. Profiling Data in DeepSeek Infra. https://github.com/deepseek-ai/profile-data. Accessed: 2025-05-21.</a:t>
            </a:r>
          </a:p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[6] Zuo, Pengfei, et al. "Serving Large Language Models on Huawei CloudMatrix384."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arXiv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Roboto Light" panose="02000000000000000000" pitchFamily="2" charset="0"/>
                <a:cs typeface="Roboto Light" panose="02000000000000000000" pitchFamily="2" charset="0"/>
              </a:rPr>
              <a:t> preprint arXiv:2506.12708. 2025.</a:t>
            </a:r>
          </a:p>
        </p:txBody>
      </p:sp>
    </p:spTree>
    <p:extLst>
      <p:ext uri="{BB962C8B-B14F-4D97-AF65-F5344CB8AC3E}">
        <p14:creationId xmlns:p14="http://schemas.microsoft.com/office/powerpoint/2010/main" val="2994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E098B-AF17-7B25-D61A-1B5E568C2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8F8013-F981-55C5-40FD-9E3B59E5AF7C}"/>
              </a:ext>
            </a:extLst>
          </p:cNvPr>
          <p:cNvSpPr txBox="1">
            <a:spLocks/>
          </p:cNvSpPr>
          <p:nvPr/>
        </p:nvSpPr>
        <p:spPr>
          <a:xfrm>
            <a:off x="299159" y="170442"/>
            <a:ext cx="11638751" cy="62084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defTabSz="864007">
              <a:defRPr/>
            </a:pPr>
            <a:r>
              <a:rPr lang="en-US" altLang="zh-CN" dirty="0"/>
              <a:t>Introduction to SoftHier Project</a:t>
            </a:r>
            <a:endParaRPr lang="en-US" spc="-99" dirty="0">
              <a:solidFill>
                <a:srgbClr val="168638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C159-40D8-490C-5169-3AA5033A9A76}"/>
              </a:ext>
            </a:extLst>
          </p:cNvPr>
          <p:cNvSpPr txBox="1">
            <a:spLocks/>
          </p:cNvSpPr>
          <p:nvPr/>
        </p:nvSpPr>
        <p:spPr>
          <a:xfrm>
            <a:off x="316589" y="750644"/>
            <a:ext cx="9520138" cy="2901254"/>
          </a:xfrm>
          <a:prstGeom prst="rect">
            <a:avLst/>
          </a:prstGeom>
        </p:spPr>
        <p:txBody>
          <a:bodyPr vert="horz" lIns="0" tIns="46800" rIns="0" bIns="45719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US" altLang="zh-CN" sz="2400" b="1" dirty="0"/>
              <a:t>Core Challenges in Memory Hierarchy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Instruction Memory Bottlenecks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dirty="0"/>
              <a:t>Demand for </a:t>
            </a:r>
            <a:r>
              <a:rPr lang="en-US" altLang="zh-CN" sz="1589" b="1" dirty="0"/>
              <a:t>domain-specific ISAs</a:t>
            </a:r>
            <a:r>
              <a:rPr lang="en-US" altLang="zh-CN" sz="1589" dirty="0"/>
              <a:t> to efficiently manage thousands of operations with single instructions.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dirty="0"/>
              <a:t>Amortizing instruction fetches reduces energy impact on the instruction memory.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Data Memory Bottlenecks (The </a:t>
            </a:r>
            <a:r>
              <a:rPr lang="en-US" altLang="zh-CN" sz="1800" b="1" dirty="0"/>
              <a:t>"Memory Wall"</a:t>
            </a:r>
            <a:r>
              <a:rPr lang="en-US" altLang="zh-CN" sz="1800" dirty="0"/>
              <a:t>)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b="1" dirty="0"/>
              <a:t>High-bandwidth</a:t>
            </a:r>
            <a:r>
              <a:rPr lang="en-US" altLang="zh-CN" sz="1589" dirty="0"/>
              <a:t> demands from PEs challenge traditional memory architectures.</a:t>
            </a:r>
          </a:p>
          <a:p>
            <a:pPr lvl="2">
              <a:lnSpc>
                <a:spcPts val="2700"/>
              </a:lnSpc>
              <a:defRPr/>
            </a:pPr>
            <a:r>
              <a:rPr lang="en-US" altLang="zh-CN" sz="1589" dirty="0"/>
              <a:t>Scaling KiloPEs requires </a:t>
            </a:r>
            <a:r>
              <a:rPr lang="en-US" altLang="zh-CN" sz="1800" b="1" i="1" dirty="0"/>
              <a:t>novel solutions beyond classical cache hierarchies</a:t>
            </a:r>
            <a:r>
              <a:rPr lang="en-US" altLang="zh-CN" sz="1589" dirty="0"/>
              <a:t>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D2E0F7-51D8-50E2-0A50-0D75BDE3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91931-85ED-3942-E218-A72840BE4D60}"/>
              </a:ext>
            </a:extLst>
          </p:cNvPr>
          <p:cNvGrpSpPr/>
          <p:nvPr/>
        </p:nvGrpSpPr>
        <p:grpSpPr>
          <a:xfrm>
            <a:off x="7898918" y="2293183"/>
            <a:ext cx="3440003" cy="4564817"/>
            <a:chOff x="7898918" y="1992922"/>
            <a:chExt cx="3440003" cy="4564817"/>
          </a:xfrm>
        </p:grpSpPr>
        <p:pic>
          <p:nvPicPr>
            <p:cNvPr id="14" name="图片 6">
              <a:extLst>
                <a:ext uri="{FF2B5EF4-FFF2-40B4-BE49-F238E27FC236}">
                  <a16:creationId xmlns:a16="http://schemas.microsoft.com/office/drawing/2014/main" id="{B0B9D67B-75B1-E676-E142-06A45E91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116"/>
            <a:stretch/>
          </p:blipFill>
          <p:spPr>
            <a:xfrm>
              <a:off x="8417055" y="3842965"/>
              <a:ext cx="2403731" cy="21655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矩形 7">
              <a:extLst>
                <a:ext uri="{FF2B5EF4-FFF2-40B4-BE49-F238E27FC236}">
                  <a16:creationId xmlns:a16="http://schemas.microsoft.com/office/drawing/2014/main" id="{7BA2B320-B605-F2A1-0137-FD47FB6EA87A}"/>
                </a:ext>
              </a:extLst>
            </p:cNvPr>
            <p:cNvSpPr/>
            <p:nvPr/>
          </p:nvSpPr>
          <p:spPr>
            <a:xfrm>
              <a:off x="8871530" y="4456605"/>
              <a:ext cx="1280703" cy="77498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905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6" name="直接箭头连接符 8">
              <a:extLst>
                <a:ext uri="{FF2B5EF4-FFF2-40B4-BE49-F238E27FC236}">
                  <a16:creationId xmlns:a16="http://schemas.microsoft.com/office/drawing/2014/main" id="{5CFF7CC4-4652-9340-E49F-DC48DB5CF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8918" y="3536145"/>
              <a:ext cx="972612" cy="9204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9">
              <a:extLst>
                <a:ext uri="{FF2B5EF4-FFF2-40B4-BE49-F238E27FC236}">
                  <a16:creationId xmlns:a16="http://schemas.microsoft.com/office/drawing/2014/main" id="{22CEDA70-7F40-8EBC-91CE-96CDBF62E8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2233" y="3536145"/>
              <a:ext cx="1140607" cy="9204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5" descr="电脑萤幕画面&#10;&#10;AI 生成的内容可能不正确。">
              <a:extLst>
                <a:ext uri="{FF2B5EF4-FFF2-40B4-BE49-F238E27FC236}">
                  <a16:creationId xmlns:a16="http://schemas.microsoft.com/office/drawing/2014/main" id="{F03BF2F5-1624-C968-2062-3D690BEF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417" t="16287" r="7287" b="15713"/>
            <a:stretch/>
          </p:blipFill>
          <p:spPr>
            <a:xfrm>
              <a:off x="7898918" y="1992922"/>
              <a:ext cx="3440003" cy="1543223"/>
            </a:xfrm>
            <a:prstGeom prst="rect">
              <a:avLst/>
            </a:prstGeom>
          </p:spPr>
        </p:pic>
        <p:pic>
          <p:nvPicPr>
            <p:cNvPr id="23" name="图片 21">
              <a:extLst>
                <a:ext uri="{FF2B5EF4-FFF2-40B4-BE49-F238E27FC236}">
                  <a16:creationId xmlns:a16="http://schemas.microsoft.com/office/drawing/2014/main" id="{E7ED0A5F-C8B3-23F1-8399-E1F08BE3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7055" y="6195863"/>
              <a:ext cx="1353153" cy="2835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4A1AFD-7DCF-BF97-7FF4-90BBAC405BCE}"/>
                </a:ext>
              </a:extLst>
            </p:cNvPr>
            <p:cNvSpPr txBox="1"/>
            <p:nvPr/>
          </p:nvSpPr>
          <p:spPr>
            <a:xfrm>
              <a:off x="9770208" y="6157629"/>
              <a:ext cx="11176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+mj-lt"/>
                </a:rPr>
                <a:t>GH200</a:t>
              </a:r>
              <a:endParaRPr lang="en-CH" sz="2000" dirty="0">
                <a:latin typeface="+mj-lt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FF557-8FA0-9708-4738-FA2E3F3E3CB5}"/>
              </a:ext>
            </a:extLst>
          </p:cNvPr>
          <p:cNvGrpSpPr/>
          <p:nvPr/>
        </p:nvGrpSpPr>
        <p:grpSpPr>
          <a:xfrm>
            <a:off x="316589" y="3952158"/>
            <a:ext cx="3341011" cy="2827561"/>
            <a:chOff x="316589" y="3651897"/>
            <a:chExt cx="3341011" cy="28275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23AA1F-B190-9AFC-5B4B-29EEDD74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41611"/>
            <a:stretch>
              <a:fillRect/>
            </a:stretch>
          </p:blipFill>
          <p:spPr>
            <a:xfrm>
              <a:off x="316589" y="3651897"/>
              <a:ext cx="3341011" cy="2827561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191954A-1CB3-04CD-EA01-27593DC5F280}"/>
                </a:ext>
              </a:extLst>
            </p:cNvPr>
            <p:cNvSpPr/>
            <p:nvPr/>
          </p:nvSpPr>
          <p:spPr>
            <a:xfrm>
              <a:off x="1083734" y="5231594"/>
              <a:ext cx="2353730" cy="6013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FP16 </a:t>
              </a:r>
              <a:r>
                <a:rPr lang="en-GB" b="1" i="0" cap="none" spc="0" dirty="0" err="1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FlashAttn</a:t>
              </a:r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 on GH200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92E77D-76C8-3FE5-D7ED-592E4D9A9D15}"/>
              </a:ext>
            </a:extLst>
          </p:cNvPr>
          <p:cNvGrpSpPr/>
          <p:nvPr/>
        </p:nvGrpSpPr>
        <p:grpSpPr>
          <a:xfrm>
            <a:off x="3835643" y="3952158"/>
            <a:ext cx="3859018" cy="2743823"/>
            <a:chOff x="3835643" y="3651897"/>
            <a:chExt cx="3859018" cy="27438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165332-368F-A367-5EDB-BA6F5334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5" r="31354" b="2274"/>
            <a:stretch>
              <a:fillRect/>
            </a:stretch>
          </p:blipFill>
          <p:spPr>
            <a:xfrm>
              <a:off x="3835643" y="3651897"/>
              <a:ext cx="3859018" cy="2743823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A2828FB-381D-00EC-0CF0-A01B947489B9}"/>
                </a:ext>
              </a:extLst>
            </p:cNvPr>
            <p:cNvSpPr/>
            <p:nvPr/>
          </p:nvSpPr>
          <p:spPr>
            <a:xfrm>
              <a:off x="5003809" y="5231594"/>
              <a:ext cx="2316592" cy="6013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FP16 GEMM on GH200</a:t>
              </a:r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C8B4D0A-FCA5-2AC3-BD84-1E355C7B2AF2}"/>
              </a:ext>
            </a:extLst>
          </p:cNvPr>
          <p:cNvGrpSpPr/>
          <p:nvPr/>
        </p:nvGrpSpPr>
        <p:grpSpPr>
          <a:xfrm>
            <a:off x="1333695" y="4135145"/>
            <a:ext cx="2357834" cy="1009215"/>
            <a:chOff x="1333695" y="3834884"/>
            <a:chExt cx="2357834" cy="100921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7B396F-5144-1899-667C-C2B35714AAB2}"/>
                </a:ext>
              </a:extLst>
            </p:cNvPr>
            <p:cNvCxnSpPr/>
            <p:nvPr/>
          </p:nvCxnSpPr>
          <p:spPr>
            <a:xfrm flipV="1">
              <a:off x="1987094" y="3892550"/>
              <a:ext cx="0" cy="9515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252DB2-3135-8AC3-24A3-E7C9BAD9F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9294" y="3892550"/>
              <a:ext cx="0" cy="3429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5">
              <a:extLst>
                <a:ext uri="{FF2B5EF4-FFF2-40B4-BE49-F238E27FC236}">
                  <a16:creationId xmlns:a16="http://schemas.microsoft.com/office/drawing/2014/main" id="{62FCB5CE-AA8C-0D2C-1858-94E5E3CEE6C5}"/>
                </a:ext>
              </a:extLst>
            </p:cNvPr>
            <p:cNvSpPr txBox="1"/>
            <p:nvPr/>
          </p:nvSpPr>
          <p:spPr>
            <a:xfrm>
              <a:off x="1984559" y="3842965"/>
              <a:ext cx="1084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Perf</a:t>
              </a:r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 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文本框 5">
              <a:extLst>
                <a:ext uri="{FF2B5EF4-FFF2-40B4-BE49-F238E27FC236}">
                  <a16:creationId xmlns:a16="http://schemas.microsoft.com/office/drawing/2014/main" id="{75ADE965-0A41-28EE-1D49-CD2C800E410F}"/>
                </a:ext>
              </a:extLst>
            </p:cNvPr>
            <p:cNvSpPr txBox="1"/>
            <p:nvPr/>
          </p:nvSpPr>
          <p:spPr>
            <a:xfrm>
              <a:off x="1333695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64%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41" name="文本框 5">
              <a:extLst>
                <a:ext uri="{FF2B5EF4-FFF2-40B4-BE49-F238E27FC236}">
                  <a16:creationId xmlns:a16="http://schemas.microsoft.com/office/drawing/2014/main" id="{42FBE1ED-D7C2-0E5C-2A09-FE33090BCB82}"/>
                </a:ext>
              </a:extLst>
            </p:cNvPr>
            <p:cNvSpPr txBox="1"/>
            <p:nvPr/>
          </p:nvSpPr>
          <p:spPr>
            <a:xfrm>
              <a:off x="3040666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Calibri Light"/>
                </a:rPr>
                <a:t>36</a:t>
              </a:r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18079E-0A04-86C3-D6B3-D427DFB9334A}"/>
              </a:ext>
            </a:extLst>
          </p:cNvPr>
          <p:cNvGrpSpPr/>
          <p:nvPr/>
        </p:nvGrpSpPr>
        <p:grpSpPr>
          <a:xfrm>
            <a:off x="5091828" y="4135145"/>
            <a:ext cx="1795851" cy="775216"/>
            <a:chOff x="5091828" y="3834884"/>
            <a:chExt cx="1795851" cy="77521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61ADB-6F07-DEDD-D228-31FE0DC74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2794" y="3892550"/>
              <a:ext cx="0" cy="71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45B996F-AD73-7443-0252-B7984E210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7794" y="3892550"/>
              <a:ext cx="0" cy="254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5">
              <a:extLst>
                <a:ext uri="{FF2B5EF4-FFF2-40B4-BE49-F238E27FC236}">
                  <a16:creationId xmlns:a16="http://schemas.microsoft.com/office/drawing/2014/main" id="{AB423627-88B7-F39D-D566-C7B79539D9F7}"/>
                </a:ext>
              </a:extLst>
            </p:cNvPr>
            <p:cNvSpPr txBox="1"/>
            <p:nvPr/>
          </p:nvSpPr>
          <p:spPr>
            <a:xfrm>
              <a:off x="5636713" y="3842964"/>
              <a:ext cx="6810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Gap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文本框 5">
              <a:extLst>
                <a:ext uri="{FF2B5EF4-FFF2-40B4-BE49-F238E27FC236}">
                  <a16:creationId xmlns:a16="http://schemas.microsoft.com/office/drawing/2014/main" id="{650FF953-1C7A-41B0-2391-431868E96898}"/>
                </a:ext>
              </a:extLst>
            </p:cNvPr>
            <p:cNvSpPr txBox="1"/>
            <p:nvPr/>
          </p:nvSpPr>
          <p:spPr>
            <a:xfrm>
              <a:off x="5091828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Calibri Light"/>
                </a:rPr>
                <a:t>55</a:t>
              </a:r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43" name="文本框 5">
              <a:extLst>
                <a:ext uri="{FF2B5EF4-FFF2-40B4-BE49-F238E27FC236}">
                  <a16:creationId xmlns:a16="http://schemas.microsoft.com/office/drawing/2014/main" id="{1471155A-A2EB-1C22-D7A3-CB2F076EAF56}"/>
                </a:ext>
              </a:extLst>
            </p:cNvPr>
            <p:cNvSpPr txBox="1"/>
            <p:nvPr/>
          </p:nvSpPr>
          <p:spPr>
            <a:xfrm>
              <a:off x="6236816" y="3834884"/>
              <a:ext cx="6508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rgbClr val="FF0000"/>
                  </a:solidFill>
                  <a:latin typeface="Calibri Light"/>
                </a:rPr>
                <a:t>28</a:t>
              </a:r>
              <a:r>
                <a:rPr kumimoji="0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/>
                </a:rPr>
                <a:t>%</a:t>
              </a:r>
              <a:endParaRPr lang="zh-CN" altLang="en-US" sz="14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12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EB2DE-7BD3-7A52-FBBA-C6AB1300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31FD22-E1EF-3492-6DFB-41ABD86FC9E5}"/>
              </a:ext>
            </a:extLst>
          </p:cNvPr>
          <p:cNvSpPr txBox="1">
            <a:spLocks/>
          </p:cNvSpPr>
          <p:nvPr/>
        </p:nvSpPr>
        <p:spPr>
          <a:xfrm>
            <a:off x="299159" y="170442"/>
            <a:ext cx="11638751" cy="62084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defTabSz="864007">
              <a:defRPr/>
            </a:pPr>
            <a:r>
              <a:rPr lang="en-US" altLang="zh-CN"/>
              <a:t>SoftHier Project Objective</a:t>
            </a:r>
            <a:endParaRPr lang="en-US" spc="-99">
              <a:solidFill>
                <a:srgbClr val="168638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4FF10-FF0F-0E83-6CC0-E942B6C6BC90}"/>
              </a:ext>
            </a:extLst>
          </p:cNvPr>
          <p:cNvSpPr txBox="1">
            <a:spLocks/>
          </p:cNvSpPr>
          <p:nvPr/>
        </p:nvSpPr>
        <p:spPr>
          <a:xfrm>
            <a:off x="316590" y="2346977"/>
            <a:ext cx="11306366" cy="4023299"/>
          </a:xfrm>
          <a:prstGeom prst="rect">
            <a:avLst/>
          </a:prstGeom>
        </p:spPr>
        <p:txBody>
          <a:bodyPr vert="horz" lIns="0" tIns="46800" rIns="0" bIns="45719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1" indent="-304791" defTabSz="761966">
              <a:lnSpc>
                <a:spcPts val="2700"/>
              </a:lnSpc>
              <a:defRPr/>
            </a:pPr>
            <a:r>
              <a:rPr lang="en-US" altLang="zh-CN" sz="2400" b="1" dirty="0"/>
              <a:t>This goal will be achieved thanks to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An increased level of </a:t>
            </a:r>
            <a:r>
              <a:rPr lang="en-US" altLang="zh-CN" sz="1800" b="1" dirty="0"/>
              <a:t>automation in the programming tool flow</a:t>
            </a:r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The use of </a:t>
            </a:r>
            <a:r>
              <a:rPr lang="en-US" altLang="zh-CN" sz="1800" b="1" dirty="0"/>
              <a:t>domain-specific languages and abstractions</a:t>
            </a:r>
            <a:r>
              <a:rPr lang="en-US" altLang="zh-CN" sz="1800" dirty="0"/>
              <a:t>.</a:t>
            </a:r>
            <a:endParaRPr lang="en-US" altLang="zh-CN" sz="2400" dirty="0"/>
          </a:p>
          <a:p>
            <a:pPr lvl="1">
              <a:lnSpc>
                <a:spcPts val="2700"/>
              </a:lnSpc>
              <a:defRPr/>
            </a:pPr>
            <a:r>
              <a:rPr lang="en-US" altLang="zh-CN" sz="1800" b="1" dirty="0"/>
              <a:t>Hardware enhancements </a:t>
            </a:r>
            <a:r>
              <a:rPr lang="en-US" altLang="zh-CN" sz="1800" dirty="0"/>
              <a:t>in the memory hierarchy that facilitate automatic instantiation of accelerated data-motion primitives from abstract, streamlined software APIs.</a:t>
            </a:r>
          </a:p>
          <a:p>
            <a:pPr>
              <a:lnSpc>
                <a:spcPts val="2700"/>
              </a:lnSpc>
              <a:defRPr/>
            </a:pPr>
            <a:r>
              <a:rPr lang="en-US" altLang="zh-CN" sz="2400" b="1" dirty="0"/>
              <a:t>Work Package for </a:t>
            </a:r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</a:rPr>
              <a:t>PULP team</a:t>
            </a:r>
            <a:endParaRPr lang="en-US" altLang="zh-CN" sz="2400" b="1" dirty="0"/>
          </a:p>
          <a:p>
            <a:pPr lvl="1">
              <a:lnSpc>
                <a:spcPts val="2700"/>
              </a:lnSpc>
              <a:defRPr/>
            </a:pPr>
            <a:r>
              <a:rPr lang="en-US" altLang="zh-CN" sz="1800" dirty="0"/>
              <a:t>Aims at </a:t>
            </a:r>
            <a:r>
              <a:rPr lang="en-US" altLang="zh-CN" sz="1800" b="1" dirty="0"/>
              <a:t>architecture exploration, sizing and design of advanced functions related to data motion subsystems</a:t>
            </a:r>
            <a:r>
              <a:rPr lang="en-US" altLang="zh-CN" sz="1800" dirty="0"/>
              <a:t> (SPM, DMA, NoC, memory controllers) to assess their hardware cost and to analyze the efficiency of the new architecture on the targeted applications</a:t>
            </a:r>
          </a:p>
          <a:p>
            <a:pPr marL="0" indent="0">
              <a:lnSpc>
                <a:spcPts val="2800"/>
              </a:lnSpc>
              <a:buNone/>
              <a:defRPr/>
            </a:pPr>
            <a:endParaRPr lang="en-US" altLang="zh-CN" sz="1589" dirty="0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45C9B538-1CF3-6041-E847-A918C7C4F849}"/>
              </a:ext>
            </a:extLst>
          </p:cNvPr>
          <p:cNvSpPr/>
          <p:nvPr/>
        </p:nvSpPr>
        <p:spPr>
          <a:xfrm>
            <a:off x="254092" y="791283"/>
            <a:ext cx="11306366" cy="1376627"/>
          </a:xfrm>
          <a:prstGeom prst="rect">
            <a:avLst/>
          </a:prstGeom>
          <a:solidFill>
            <a:schemeClr val="accent3">
              <a:alpha val="12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998" tIns="71999" rIns="143998" bIns="71999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400" i="1" dirty="0">
                <a:solidFill>
                  <a:schemeClr val="accent3"/>
                </a:solidFill>
                <a:latin typeface="+mj-lt"/>
              </a:rPr>
              <a:t> The objective of SoftHier is to drastically reduce hardware inefficiency by replacing caches with </a:t>
            </a:r>
            <a:r>
              <a:rPr lang="en-US" sz="2400" b="1" i="1" dirty="0">
                <a:solidFill>
                  <a:schemeClr val="accent3"/>
                </a:solidFill>
                <a:latin typeface="+mj-lt"/>
              </a:rPr>
              <a:t>software-managed, efficient SPMs and DMAs</a:t>
            </a:r>
            <a:r>
              <a:rPr lang="en-US" sz="2400" i="1" dirty="0">
                <a:solidFill>
                  <a:schemeClr val="accent3"/>
                </a:solidFill>
                <a:latin typeface="+mj-lt"/>
              </a:rPr>
              <a:t>, while maintaining programming effort low for the application developer</a:t>
            </a:r>
            <a:endParaRPr lang="it-IT" sz="2400" i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026" name="Picture 2" descr="SPCL@ETH (@spcl_eth) / X">
            <a:extLst>
              <a:ext uri="{FF2B5EF4-FFF2-40B4-BE49-F238E27FC236}">
                <a16:creationId xmlns:a16="http://schemas.microsoft.com/office/drawing/2014/main" id="{74FCDD0C-7685-891F-30D2-FF0FB5D9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357" y="2348488"/>
            <a:ext cx="1284552" cy="12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lp-platform · GitHub">
            <a:extLst>
              <a:ext uri="{FF2B5EF4-FFF2-40B4-BE49-F238E27FC236}">
                <a16:creationId xmlns:a16="http://schemas.microsoft.com/office/drawing/2014/main" id="{DE7077CF-4473-D3BC-7BDE-F9882CD62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238" y="2346976"/>
            <a:ext cx="1284552" cy="12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十字形 6">
            <a:extLst>
              <a:ext uri="{FF2B5EF4-FFF2-40B4-BE49-F238E27FC236}">
                <a16:creationId xmlns:a16="http://schemas.microsoft.com/office/drawing/2014/main" id="{54C77A9C-B3FC-48A5-9107-70C60088BF8F}"/>
              </a:ext>
            </a:extLst>
          </p:cNvPr>
          <p:cNvSpPr/>
          <p:nvPr/>
        </p:nvSpPr>
        <p:spPr>
          <a:xfrm>
            <a:off x="8813120" y="2737358"/>
            <a:ext cx="426714" cy="426714"/>
          </a:xfrm>
          <a:prstGeom prst="plus">
            <a:avLst>
              <a:gd name="adj" fmla="val 33929"/>
            </a:avLst>
          </a:prstGeom>
          <a:solidFill>
            <a:srgbClr val="22AF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58613C-4CAB-D8AA-9A0D-7AAB4DD0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C852A3-C928-03F1-E7F8-BC2563FBDD55}"/>
              </a:ext>
            </a:extLst>
          </p:cNvPr>
          <p:cNvSpPr txBox="1"/>
          <p:nvPr/>
        </p:nvSpPr>
        <p:spPr>
          <a:xfrm>
            <a:off x="8959705" y="3397503"/>
            <a:ext cx="3232295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82" i="1"/>
              <a:t>Prof. Torsten Hoefler’s Group</a:t>
            </a:r>
            <a:endParaRPr lang="zh-CN" altLang="en-US" sz="1482" i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CF83E4-772B-D6C0-FE35-B6D49BD8A23D}"/>
              </a:ext>
            </a:extLst>
          </p:cNvPr>
          <p:cNvSpPr txBox="1"/>
          <p:nvPr/>
        </p:nvSpPr>
        <p:spPr>
          <a:xfrm>
            <a:off x="7354238" y="3397505"/>
            <a:ext cx="1502412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82" i="1"/>
              <a:t>Our PULP Group</a:t>
            </a:r>
            <a:endParaRPr lang="zh-CN" altLang="en-US" sz="1482" i="1"/>
          </a:p>
        </p:txBody>
      </p:sp>
    </p:spTree>
    <p:extLst>
      <p:ext uri="{BB962C8B-B14F-4D97-AF65-F5344CB8AC3E}">
        <p14:creationId xmlns:p14="http://schemas.microsoft.com/office/powerpoint/2010/main" val="31753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1A6D-E65A-5C2A-9C85-6E4EDD6C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8772E3-2820-A76B-2522-427C7E54815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dirty="0"/>
              <a:t>Template Architecture Overview Tile-Based Many-PE</a:t>
            </a:r>
            <a:endParaRPr lang="en-US" altLang="zh-CN" dirty="0"/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AC72B1E6-0E77-7217-7E3C-2B0FD1BB9BE5}"/>
              </a:ext>
            </a:extLst>
          </p:cNvPr>
          <p:cNvSpPr txBox="1">
            <a:spLocks/>
          </p:cNvSpPr>
          <p:nvPr/>
        </p:nvSpPr>
        <p:spPr>
          <a:xfrm>
            <a:off x="316501" y="791241"/>
            <a:ext cx="5779499" cy="5718415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b="1" dirty="0">
                <a:solidFill>
                  <a:schemeClr val="accent3"/>
                </a:solidFill>
              </a:rPr>
              <a:t>Tile-based many-PE accelerators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Structured as meshes of compute tiles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Matrix, vector and scalar engines</a:t>
            </a:r>
          </a:p>
          <a:p>
            <a:pPr lvl="2" indent="-304795">
              <a:spcBef>
                <a:spcPts val="1270"/>
              </a:spcBef>
              <a:defRPr/>
            </a:pPr>
            <a:r>
              <a:rPr lang="en-US" altLang="zh-CN" sz="1765" dirty="0"/>
              <a:t>Local explicitly managed memories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Interconnect with scalable NoC topology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dirty="0"/>
              <a:t>Main memory positioned at die boundaries</a:t>
            </a:r>
          </a:p>
          <a:p>
            <a:pPr marL="304795" marR="0" lvl="0" indent="-304795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Favors </a:t>
            </a:r>
            <a:r>
              <a:rPr lang="en-US" altLang="zh-CN" sz="2400" b="1" dirty="0">
                <a:solidFill>
                  <a:schemeClr val="accent3"/>
                </a:solidFill>
              </a:rPr>
              <a:t>silicon efficiency</a:t>
            </a:r>
            <a:r>
              <a:rPr lang="en-US" altLang="zh-CN" sz="2400" dirty="0">
                <a:solidFill>
                  <a:schemeClr val="accent3"/>
                </a:solidFill>
              </a:rPr>
              <a:t> </a:t>
            </a:r>
            <a:r>
              <a:rPr lang="en-US" altLang="zh-CN" sz="2400" dirty="0"/>
              <a:t>and </a:t>
            </a:r>
            <a:r>
              <a:rPr lang="en-US" altLang="zh-CN" sz="2400" b="1" dirty="0">
                <a:solidFill>
                  <a:schemeClr val="accent3"/>
                </a:solidFill>
              </a:rPr>
              <a:t>scalability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fr-FR" altLang="zh-CN" sz="1977" dirty="0"/>
              <a:t>A </a:t>
            </a:r>
            <a:r>
              <a:rPr lang="fr-FR" altLang="zh-CN" sz="1977" b="1" dirty="0">
                <a:solidFill>
                  <a:schemeClr val="accent3"/>
                </a:solidFill>
              </a:rPr>
              <a:t>dense compute tile placement</a:t>
            </a:r>
            <a:endParaRPr lang="en-US" altLang="zh-CN" sz="1977" b="1" dirty="0">
              <a:solidFill>
                <a:schemeClr val="accent3"/>
              </a:solidFill>
            </a:endParaRP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Software-controlled </a:t>
            </a:r>
            <a:r>
              <a:rPr lang="en-US" altLang="zh-CN" sz="1977" dirty="0"/>
              <a:t>partitioned memory hierarchy</a:t>
            </a:r>
          </a:p>
          <a:p>
            <a:pPr lvl="1" indent="-304795">
              <a:spcBef>
                <a:spcPts val="1270"/>
              </a:spcBef>
              <a:defRPr/>
            </a:pPr>
            <a:r>
              <a:rPr lang="en-US" altLang="zh-CN" sz="1977" b="1" dirty="0">
                <a:solidFill>
                  <a:schemeClr val="accent3"/>
                </a:solidFill>
              </a:rPr>
              <a:t>Eliminates L2 on-chip cache </a:t>
            </a:r>
            <a:r>
              <a:rPr lang="en-US" altLang="zh-CN" sz="1977" dirty="0"/>
              <a:t>for area efficiency</a:t>
            </a:r>
          </a:p>
          <a:p>
            <a:pPr>
              <a:defRPr/>
            </a:pPr>
            <a:r>
              <a:rPr lang="en-US" altLang="zh-CN" sz="2400" dirty="0"/>
              <a:t>Examples</a:t>
            </a:r>
          </a:p>
          <a:p>
            <a:pPr lvl="1">
              <a:defRPr/>
            </a:pPr>
            <a:r>
              <a:rPr lang="en-US" altLang="zh-CN" sz="1977" dirty="0"/>
              <a:t>Tesla’s Dojo, Tenstorrent’s Blackhole</a:t>
            </a:r>
          </a:p>
        </p:txBody>
      </p:sp>
      <p:pic>
        <p:nvPicPr>
          <p:cNvPr id="9" name="Picture 10" descr="Tenstorrent details its RISC-V packed Blackhole chips • The Register">
            <a:extLst>
              <a:ext uri="{FF2B5EF4-FFF2-40B4-BE49-F238E27FC236}">
                <a16:creationId xmlns:a16="http://schemas.microsoft.com/office/drawing/2014/main" id="{7B33FDB8-35FA-CB56-511D-EF4177714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7" t="25478" r="10222" b="17296"/>
          <a:stretch/>
        </p:blipFill>
        <p:spPr bwMode="auto">
          <a:xfrm>
            <a:off x="9638316" y="3740612"/>
            <a:ext cx="2038342" cy="142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8" name="组合 2087">
            <a:extLst>
              <a:ext uri="{FF2B5EF4-FFF2-40B4-BE49-F238E27FC236}">
                <a16:creationId xmlns:a16="http://schemas.microsoft.com/office/drawing/2014/main" id="{BEA39035-E9B8-7308-1367-E29095CC2833}"/>
              </a:ext>
            </a:extLst>
          </p:cNvPr>
          <p:cNvGrpSpPr/>
          <p:nvPr/>
        </p:nvGrpSpPr>
        <p:grpSpPr>
          <a:xfrm>
            <a:off x="6655553" y="1774529"/>
            <a:ext cx="2185618" cy="2264734"/>
            <a:chOff x="5337254" y="974674"/>
            <a:chExt cx="2185618" cy="226473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DA70687-43DA-C213-AD9C-9F3BB484B727}"/>
                </a:ext>
              </a:extLst>
            </p:cNvPr>
            <p:cNvGrpSpPr/>
            <p:nvPr/>
          </p:nvGrpSpPr>
          <p:grpSpPr>
            <a:xfrm>
              <a:off x="5586362" y="1218461"/>
              <a:ext cx="1691970" cy="1761889"/>
              <a:chOff x="3770120" y="903514"/>
              <a:chExt cx="2304308" cy="239953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93C3619-8368-8BF8-0C10-48C5F9913599}"/>
                  </a:ext>
                </a:extLst>
              </p:cNvPr>
              <p:cNvSpPr/>
              <p:nvPr/>
            </p:nvSpPr>
            <p:spPr>
              <a:xfrm>
                <a:off x="3770120" y="903514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925A34A-6D3B-F5DA-D6BD-90F96D1B6571}"/>
                  </a:ext>
                </a:extLst>
              </p:cNvPr>
              <p:cNvSpPr/>
              <p:nvPr/>
            </p:nvSpPr>
            <p:spPr>
              <a:xfrm>
                <a:off x="4353001" y="903514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A736010-D5B6-6697-FD8A-447BC5D4B7CB}"/>
                  </a:ext>
                </a:extLst>
              </p:cNvPr>
              <p:cNvSpPr/>
              <p:nvPr/>
            </p:nvSpPr>
            <p:spPr>
              <a:xfrm>
                <a:off x="4942313" y="903514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FE4CC1C-968E-6B2B-9F93-3AF6EF167551}"/>
                  </a:ext>
                </a:extLst>
              </p:cNvPr>
              <p:cNvSpPr/>
              <p:nvPr/>
            </p:nvSpPr>
            <p:spPr>
              <a:xfrm>
                <a:off x="5525194" y="903514"/>
                <a:ext cx="549234" cy="575389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BCE5CB7-441D-EF78-41D8-488B6E204BFD}"/>
                  </a:ext>
                </a:extLst>
              </p:cNvPr>
              <p:cNvSpPr/>
              <p:nvPr/>
            </p:nvSpPr>
            <p:spPr>
              <a:xfrm>
                <a:off x="3770120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98518E3-3C83-7A38-5645-B641255E55FA}"/>
                  </a:ext>
                </a:extLst>
              </p:cNvPr>
              <p:cNvSpPr/>
              <p:nvPr/>
            </p:nvSpPr>
            <p:spPr>
              <a:xfrm>
                <a:off x="4353001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E2AE496-9A86-3AB8-AE07-63B9EC94119E}"/>
                  </a:ext>
                </a:extLst>
              </p:cNvPr>
              <p:cNvSpPr/>
              <p:nvPr/>
            </p:nvSpPr>
            <p:spPr>
              <a:xfrm>
                <a:off x="4942313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58F0AED-27D4-DFA0-02EE-33AAF1E998B6}"/>
                  </a:ext>
                </a:extLst>
              </p:cNvPr>
              <p:cNvSpPr/>
              <p:nvPr/>
            </p:nvSpPr>
            <p:spPr>
              <a:xfrm>
                <a:off x="5525194" y="1511561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D1265F2-A865-463B-5D2B-956EC6727AD1}"/>
                  </a:ext>
                </a:extLst>
              </p:cNvPr>
              <p:cNvSpPr/>
              <p:nvPr/>
            </p:nvSpPr>
            <p:spPr>
              <a:xfrm>
                <a:off x="3770120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B853839-C612-B6F1-E38F-FFB9A7C948C1}"/>
                  </a:ext>
                </a:extLst>
              </p:cNvPr>
              <p:cNvSpPr/>
              <p:nvPr/>
            </p:nvSpPr>
            <p:spPr>
              <a:xfrm>
                <a:off x="4353001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4345EEE-CD57-24C7-5EFE-6EFFF26DD10B}"/>
                  </a:ext>
                </a:extLst>
              </p:cNvPr>
              <p:cNvSpPr/>
              <p:nvPr/>
            </p:nvSpPr>
            <p:spPr>
              <a:xfrm>
                <a:off x="4942313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E803193-43A8-2544-8325-D834B21AE787}"/>
                  </a:ext>
                </a:extLst>
              </p:cNvPr>
              <p:cNvSpPr/>
              <p:nvPr/>
            </p:nvSpPr>
            <p:spPr>
              <a:xfrm>
                <a:off x="5525194" y="2119608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6339082-F355-6DA2-4EBE-A7CB4A06E1D9}"/>
                  </a:ext>
                </a:extLst>
              </p:cNvPr>
              <p:cNvSpPr/>
              <p:nvPr/>
            </p:nvSpPr>
            <p:spPr>
              <a:xfrm>
                <a:off x="3770120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9969FF5-0249-4C53-F65A-A2F00C22CD40}"/>
                  </a:ext>
                </a:extLst>
              </p:cNvPr>
              <p:cNvSpPr/>
              <p:nvPr/>
            </p:nvSpPr>
            <p:spPr>
              <a:xfrm>
                <a:off x="4353001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39D1DD5-BF1F-67DB-7E06-1F9C3081336A}"/>
                  </a:ext>
                </a:extLst>
              </p:cNvPr>
              <p:cNvSpPr/>
              <p:nvPr/>
            </p:nvSpPr>
            <p:spPr>
              <a:xfrm>
                <a:off x="4942313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2BA3A94-EB5A-F331-4B21-E6C273D188D9}"/>
                  </a:ext>
                </a:extLst>
              </p:cNvPr>
              <p:cNvSpPr/>
              <p:nvPr/>
            </p:nvSpPr>
            <p:spPr>
              <a:xfrm>
                <a:off x="5525194" y="2727655"/>
                <a:ext cx="549234" cy="57538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Tile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216473C-A6D2-492B-BB94-F1B8E54EE581}"/>
                </a:ext>
              </a:extLst>
            </p:cNvPr>
            <p:cNvSpPr/>
            <p:nvPr/>
          </p:nvSpPr>
          <p:spPr>
            <a:xfrm>
              <a:off x="5586134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5C512B7-BA94-53F2-9792-80114738633C}"/>
                </a:ext>
              </a:extLst>
            </p:cNvPr>
            <p:cNvSpPr/>
            <p:nvPr/>
          </p:nvSpPr>
          <p:spPr>
            <a:xfrm>
              <a:off x="6017270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825DFAF-C521-0E47-7C95-F856AC4D6FD3}"/>
                </a:ext>
              </a:extLst>
            </p:cNvPr>
            <p:cNvSpPr/>
            <p:nvPr/>
          </p:nvSpPr>
          <p:spPr>
            <a:xfrm>
              <a:off x="6448407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2EA0461-634C-216F-B0F7-74CCAB48D7A6}"/>
                </a:ext>
              </a:extLst>
            </p:cNvPr>
            <p:cNvSpPr/>
            <p:nvPr/>
          </p:nvSpPr>
          <p:spPr>
            <a:xfrm>
              <a:off x="6879544" y="1483221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3FE80F8-8122-5D9E-049A-5FBAFCC47AAD}"/>
                </a:ext>
              </a:extLst>
            </p:cNvPr>
            <p:cNvSpPr/>
            <p:nvPr/>
          </p:nvSpPr>
          <p:spPr>
            <a:xfrm>
              <a:off x="5586134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F3785F1-68CC-6969-E8BF-D8631F04AA8A}"/>
                </a:ext>
              </a:extLst>
            </p:cNvPr>
            <p:cNvSpPr/>
            <p:nvPr/>
          </p:nvSpPr>
          <p:spPr>
            <a:xfrm>
              <a:off x="6017270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C9080B3-282D-2E29-3BDE-D2A5E002F988}"/>
                </a:ext>
              </a:extLst>
            </p:cNvPr>
            <p:cNvSpPr/>
            <p:nvPr/>
          </p:nvSpPr>
          <p:spPr>
            <a:xfrm>
              <a:off x="6448407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C8889B3-C7EC-2AC0-8F4F-15C78E148409}"/>
                </a:ext>
              </a:extLst>
            </p:cNvPr>
            <p:cNvSpPr/>
            <p:nvPr/>
          </p:nvSpPr>
          <p:spPr>
            <a:xfrm>
              <a:off x="6879544" y="1928219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7A21790-7EE4-0CAB-058B-CA415A8929EB}"/>
                </a:ext>
              </a:extLst>
            </p:cNvPr>
            <p:cNvSpPr/>
            <p:nvPr/>
          </p:nvSpPr>
          <p:spPr>
            <a:xfrm>
              <a:off x="5586134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5F9ACF2-6250-0F97-F36C-272A8DD2068F}"/>
                </a:ext>
              </a:extLst>
            </p:cNvPr>
            <p:cNvSpPr/>
            <p:nvPr/>
          </p:nvSpPr>
          <p:spPr>
            <a:xfrm>
              <a:off x="6017270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D451DC0-A98A-A1CF-8D05-2EA969F78972}"/>
                </a:ext>
              </a:extLst>
            </p:cNvPr>
            <p:cNvSpPr/>
            <p:nvPr/>
          </p:nvSpPr>
          <p:spPr>
            <a:xfrm>
              <a:off x="6448407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3FC0BD6-9D48-EB54-9733-FBF2EC01B744}"/>
                </a:ext>
              </a:extLst>
            </p:cNvPr>
            <p:cNvSpPr/>
            <p:nvPr/>
          </p:nvSpPr>
          <p:spPr>
            <a:xfrm>
              <a:off x="6879544" y="2373218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900BE76-A6E1-EC91-EB1A-A0ACFB0E0164}"/>
                </a:ext>
              </a:extLst>
            </p:cNvPr>
            <p:cNvSpPr/>
            <p:nvPr/>
          </p:nvSpPr>
          <p:spPr>
            <a:xfrm>
              <a:off x="5586134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7EBF74F-5DB1-5794-2F6A-883679D25E6B}"/>
                </a:ext>
              </a:extLst>
            </p:cNvPr>
            <p:cNvSpPr/>
            <p:nvPr/>
          </p:nvSpPr>
          <p:spPr>
            <a:xfrm>
              <a:off x="6017270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F20CFB0-B395-A1F8-DBFB-05519887307E}"/>
                </a:ext>
              </a:extLst>
            </p:cNvPr>
            <p:cNvSpPr/>
            <p:nvPr/>
          </p:nvSpPr>
          <p:spPr>
            <a:xfrm>
              <a:off x="6448407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EBCC954-AFBA-3A91-1FE1-14E979039EE7}"/>
                </a:ext>
              </a:extLst>
            </p:cNvPr>
            <p:cNvSpPr/>
            <p:nvPr/>
          </p:nvSpPr>
          <p:spPr>
            <a:xfrm>
              <a:off x="6879544" y="2818217"/>
              <a:ext cx="151087" cy="1575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" name="箭头: 左右 48">
              <a:extLst>
                <a:ext uri="{FF2B5EF4-FFF2-40B4-BE49-F238E27FC236}">
                  <a16:creationId xmlns:a16="http://schemas.microsoft.com/office/drawing/2014/main" id="{8C8FBA9F-17C2-2B01-AE15-BD7E9FEBB4E5}"/>
                </a:ext>
              </a:extLst>
            </p:cNvPr>
            <p:cNvSpPr/>
            <p:nvPr/>
          </p:nvSpPr>
          <p:spPr>
            <a:xfrm>
              <a:off x="5737221" y="1500830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0" name="箭头: 左右 49">
              <a:extLst>
                <a:ext uri="{FF2B5EF4-FFF2-40B4-BE49-F238E27FC236}">
                  <a16:creationId xmlns:a16="http://schemas.microsoft.com/office/drawing/2014/main" id="{64A989C3-E56C-8817-62EF-F5333214DEDA}"/>
                </a:ext>
              </a:extLst>
            </p:cNvPr>
            <p:cNvSpPr/>
            <p:nvPr/>
          </p:nvSpPr>
          <p:spPr>
            <a:xfrm>
              <a:off x="6168357" y="1500830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1" name="箭头: 左右 50">
              <a:extLst>
                <a:ext uri="{FF2B5EF4-FFF2-40B4-BE49-F238E27FC236}">
                  <a16:creationId xmlns:a16="http://schemas.microsoft.com/office/drawing/2014/main" id="{093C68A7-7201-EFBE-8043-26275E9CFF01}"/>
                </a:ext>
              </a:extLst>
            </p:cNvPr>
            <p:cNvSpPr/>
            <p:nvPr/>
          </p:nvSpPr>
          <p:spPr>
            <a:xfrm>
              <a:off x="6599493" y="1500830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2" name="箭头: 左右 51">
              <a:extLst>
                <a:ext uri="{FF2B5EF4-FFF2-40B4-BE49-F238E27FC236}">
                  <a16:creationId xmlns:a16="http://schemas.microsoft.com/office/drawing/2014/main" id="{0C972530-4E70-50FE-544A-E8072D24D4CF}"/>
                </a:ext>
              </a:extLst>
            </p:cNvPr>
            <p:cNvSpPr/>
            <p:nvPr/>
          </p:nvSpPr>
          <p:spPr>
            <a:xfrm>
              <a:off x="5733286" y="194397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3" name="箭头: 左右 52">
              <a:extLst>
                <a:ext uri="{FF2B5EF4-FFF2-40B4-BE49-F238E27FC236}">
                  <a16:creationId xmlns:a16="http://schemas.microsoft.com/office/drawing/2014/main" id="{69D10760-A258-84E1-D6A1-A1C769648969}"/>
                </a:ext>
              </a:extLst>
            </p:cNvPr>
            <p:cNvSpPr/>
            <p:nvPr/>
          </p:nvSpPr>
          <p:spPr>
            <a:xfrm>
              <a:off x="6164423" y="194397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4" name="箭头: 左右 53">
              <a:extLst>
                <a:ext uri="{FF2B5EF4-FFF2-40B4-BE49-F238E27FC236}">
                  <a16:creationId xmlns:a16="http://schemas.microsoft.com/office/drawing/2014/main" id="{4144E531-B48B-AF4A-4E1D-FD91FFE7113E}"/>
                </a:ext>
              </a:extLst>
            </p:cNvPr>
            <p:cNvSpPr/>
            <p:nvPr/>
          </p:nvSpPr>
          <p:spPr>
            <a:xfrm>
              <a:off x="6595559" y="194397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5" name="箭头: 左右 54">
              <a:extLst>
                <a:ext uri="{FF2B5EF4-FFF2-40B4-BE49-F238E27FC236}">
                  <a16:creationId xmlns:a16="http://schemas.microsoft.com/office/drawing/2014/main" id="{8F9BC78A-C3D2-638A-82AB-839640D731FA}"/>
                </a:ext>
              </a:extLst>
            </p:cNvPr>
            <p:cNvSpPr/>
            <p:nvPr/>
          </p:nvSpPr>
          <p:spPr>
            <a:xfrm>
              <a:off x="5733286" y="238890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6" name="箭头: 左右 55">
              <a:extLst>
                <a:ext uri="{FF2B5EF4-FFF2-40B4-BE49-F238E27FC236}">
                  <a16:creationId xmlns:a16="http://schemas.microsoft.com/office/drawing/2014/main" id="{A7484683-87E6-2304-0566-E5C9133BEB03}"/>
                </a:ext>
              </a:extLst>
            </p:cNvPr>
            <p:cNvSpPr/>
            <p:nvPr/>
          </p:nvSpPr>
          <p:spPr>
            <a:xfrm>
              <a:off x="6164423" y="238890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7" name="箭头: 左右 56">
              <a:extLst>
                <a:ext uri="{FF2B5EF4-FFF2-40B4-BE49-F238E27FC236}">
                  <a16:creationId xmlns:a16="http://schemas.microsoft.com/office/drawing/2014/main" id="{B8EE4503-DAA8-A9FE-97A9-30EA849CCC32}"/>
                </a:ext>
              </a:extLst>
            </p:cNvPr>
            <p:cNvSpPr/>
            <p:nvPr/>
          </p:nvSpPr>
          <p:spPr>
            <a:xfrm>
              <a:off x="6595559" y="238890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8" name="箭头: 左右 57">
              <a:extLst>
                <a:ext uri="{FF2B5EF4-FFF2-40B4-BE49-F238E27FC236}">
                  <a16:creationId xmlns:a16="http://schemas.microsoft.com/office/drawing/2014/main" id="{7A9B9C91-10A5-0AA2-9B40-BE737B36046D}"/>
                </a:ext>
              </a:extLst>
            </p:cNvPr>
            <p:cNvSpPr/>
            <p:nvPr/>
          </p:nvSpPr>
          <p:spPr>
            <a:xfrm>
              <a:off x="5733286" y="2834956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9" name="箭头: 左右 58">
              <a:extLst>
                <a:ext uri="{FF2B5EF4-FFF2-40B4-BE49-F238E27FC236}">
                  <a16:creationId xmlns:a16="http://schemas.microsoft.com/office/drawing/2014/main" id="{F209790E-862B-FE0E-CA9F-2374433A4697}"/>
                </a:ext>
              </a:extLst>
            </p:cNvPr>
            <p:cNvSpPr/>
            <p:nvPr/>
          </p:nvSpPr>
          <p:spPr>
            <a:xfrm>
              <a:off x="6164423" y="2834956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0" name="箭头: 左右 59">
              <a:extLst>
                <a:ext uri="{FF2B5EF4-FFF2-40B4-BE49-F238E27FC236}">
                  <a16:creationId xmlns:a16="http://schemas.microsoft.com/office/drawing/2014/main" id="{3E6804ED-C5D9-0237-21DC-3F7BF08B80DB}"/>
                </a:ext>
              </a:extLst>
            </p:cNvPr>
            <p:cNvSpPr/>
            <p:nvPr/>
          </p:nvSpPr>
          <p:spPr>
            <a:xfrm>
              <a:off x="6595559" y="2834956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1" name="箭头: 左右 60">
              <a:extLst>
                <a:ext uri="{FF2B5EF4-FFF2-40B4-BE49-F238E27FC236}">
                  <a16:creationId xmlns:a16="http://schemas.microsoft.com/office/drawing/2014/main" id="{39E877C7-ED54-95D0-CF39-78FAFBF24A65}"/>
                </a:ext>
              </a:extLst>
            </p:cNvPr>
            <p:cNvSpPr/>
            <p:nvPr/>
          </p:nvSpPr>
          <p:spPr>
            <a:xfrm rot="5400000">
              <a:off x="5483346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2" name="箭头: 左右 61">
              <a:extLst>
                <a:ext uri="{FF2B5EF4-FFF2-40B4-BE49-F238E27FC236}">
                  <a16:creationId xmlns:a16="http://schemas.microsoft.com/office/drawing/2014/main" id="{5BB85749-06B2-79DC-BA09-D6D89E8A3B43}"/>
                </a:ext>
              </a:extLst>
            </p:cNvPr>
            <p:cNvSpPr/>
            <p:nvPr/>
          </p:nvSpPr>
          <p:spPr>
            <a:xfrm rot="5400000">
              <a:off x="5483346" y="2180835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3" name="箭头: 左右 62">
              <a:extLst>
                <a:ext uri="{FF2B5EF4-FFF2-40B4-BE49-F238E27FC236}">
                  <a16:creationId xmlns:a16="http://schemas.microsoft.com/office/drawing/2014/main" id="{A2C275BC-3456-6EAF-BEE0-C660A98C604F}"/>
                </a:ext>
              </a:extLst>
            </p:cNvPr>
            <p:cNvSpPr/>
            <p:nvPr/>
          </p:nvSpPr>
          <p:spPr>
            <a:xfrm rot="5400000">
              <a:off x="5483346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6" name="箭头: 左右 4095">
              <a:extLst>
                <a:ext uri="{FF2B5EF4-FFF2-40B4-BE49-F238E27FC236}">
                  <a16:creationId xmlns:a16="http://schemas.microsoft.com/office/drawing/2014/main" id="{A74F656D-C26E-C4E1-F65A-8C503237AF89}"/>
                </a:ext>
              </a:extLst>
            </p:cNvPr>
            <p:cNvSpPr/>
            <p:nvPr/>
          </p:nvSpPr>
          <p:spPr>
            <a:xfrm rot="5400000">
              <a:off x="5919607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7" name="箭头: 左右 4096">
              <a:extLst>
                <a:ext uri="{FF2B5EF4-FFF2-40B4-BE49-F238E27FC236}">
                  <a16:creationId xmlns:a16="http://schemas.microsoft.com/office/drawing/2014/main" id="{CE9C78AC-6608-9ECA-87FB-959E7C69B9D2}"/>
                </a:ext>
              </a:extLst>
            </p:cNvPr>
            <p:cNvSpPr/>
            <p:nvPr/>
          </p:nvSpPr>
          <p:spPr>
            <a:xfrm rot="5400000">
              <a:off x="5919607" y="2180835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099" name="箭头: 左右 4098">
              <a:extLst>
                <a:ext uri="{FF2B5EF4-FFF2-40B4-BE49-F238E27FC236}">
                  <a16:creationId xmlns:a16="http://schemas.microsoft.com/office/drawing/2014/main" id="{2D2CE5E0-7ADF-8037-7BE2-C2572954DD32}"/>
                </a:ext>
              </a:extLst>
            </p:cNvPr>
            <p:cNvSpPr/>
            <p:nvPr/>
          </p:nvSpPr>
          <p:spPr>
            <a:xfrm rot="5400000">
              <a:off x="5919607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0" name="箭头: 左右 4099">
              <a:extLst>
                <a:ext uri="{FF2B5EF4-FFF2-40B4-BE49-F238E27FC236}">
                  <a16:creationId xmlns:a16="http://schemas.microsoft.com/office/drawing/2014/main" id="{720A0EEC-9F32-F609-8266-6C9B4EE66F5E}"/>
                </a:ext>
              </a:extLst>
            </p:cNvPr>
            <p:cNvSpPr/>
            <p:nvPr/>
          </p:nvSpPr>
          <p:spPr>
            <a:xfrm rot="5400000">
              <a:off x="6349348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1" name="箭头: 左右 4100">
              <a:extLst>
                <a:ext uri="{FF2B5EF4-FFF2-40B4-BE49-F238E27FC236}">
                  <a16:creationId xmlns:a16="http://schemas.microsoft.com/office/drawing/2014/main" id="{57C4CAC6-9003-8E4E-565D-D1D11BD99665}"/>
                </a:ext>
              </a:extLst>
            </p:cNvPr>
            <p:cNvSpPr/>
            <p:nvPr/>
          </p:nvSpPr>
          <p:spPr>
            <a:xfrm rot="5400000">
              <a:off x="6349348" y="2180835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2" name="箭头: 左右 4101">
              <a:extLst>
                <a:ext uri="{FF2B5EF4-FFF2-40B4-BE49-F238E27FC236}">
                  <a16:creationId xmlns:a16="http://schemas.microsoft.com/office/drawing/2014/main" id="{E2E5BC8D-A391-EEED-7E7F-C6F195A405EA}"/>
                </a:ext>
              </a:extLst>
            </p:cNvPr>
            <p:cNvSpPr/>
            <p:nvPr/>
          </p:nvSpPr>
          <p:spPr>
            <a:xfrm rot="5400000">
              <a:off x="6349348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3" name="箭头: 左右 4102">
              <a:extLst>
                <a:ext uri="{FF2B5EF4-FFF2-40B4-BE49-F238E27FC236}">
                  <a16:creationId xmlns:a16="http://schemas.microsoft.com/office/drawing/2014/main" id="{E2A92756-2F74-8667-D9C5-7CEC01A90916}"/>
                </a:ext>
              </a:extLst>
            </p:cNvPr>
            <p:cNvSpPr/>
            <p:nvPr/>
          </p:nvSpPr>
          <p:spPr>
            <a:xfrm rot="5400000">
              <a:off x="6784652" y="1729119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4" name="箭头: 左右 4103">
              <a:extLst>
                <a:ext uri="{FF2B5EF4-FFF2-40B4-BE49-F238E27FC236}">
                  <a16:creationId xmlns:a16="http://schemas.microsoft.com/office/drawing/2014/main" id="{20A9611D-F650-BE66-1129-EB0AE80B827D}"/>
                </a:ext>
              </a:extLst>
            </p:cNvPr>
            <p:cNvSpPr/>
            <p:nvPr/>
          </p:nvSpPr>
          <p:spPr>
            <a:xfrm rot="5400000">
              <a:off x="6784652" y="2174118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5" name="箭头: 左右 4104">
              <a:extLst>
                <a:ext uri="{FF2B5EF4-FFF2-40B4-BE49-F238E27FC236}">
                  <a16:creationId xmlns:a16="http://schemas.microsoft.com/office/drawing/2014/main" id="{D73D8FD3-7A5B-CA7B-92BB-F21603EB95F0}"/>
                </a:ext>
              </a:extLst>
            </p:cNvPr>
            <p:cNvSpPr/>
            <p:nvPr/>
          </p:nvSpPr>
          <p:spPr>
            <a:xfrm rot="5400000">
              <a:off x="6784652" y="2625833"/>
              <a:ext cx="281624" cy="94331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6" name="箭头: 左右 4105">
              <a:extLst>
                <a:ext uri="{FF2B5EF4-FFF2-40B4-BE49-F238E27FC236}">
                  <a16:creationId xmlns:a16="http://schemas.microsoft.com/office/drawing/2014/main" id="{B252D201-121E-3BDC-E4F7-FEA1C8B1852F}"/>
                </a:ext>
              </a:extLst>
            </p:cNvPr>
            <p:cNvSpPr/>
            <p:nvPr/>
          </p:nvSpPr>
          <p:spPr>
            <a:xfrm>
              <a:off x="5737221" y="1593062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7" name="箭头: 左右 4106">
              <a:extLst>
                <a:ext uri="{FF2B5EF4-FFF2-40B4-BE49-F238E27FC236}">
                  <a16:creationId xmlns:a16="http://schemas.microsoft.com/office/drawing/2014/main" id="{AFDB2BA1-389D-1E5B-642A-B8C2D62A5944}"/>
                </a:ext>
              </a:extLst>
            </p:cNvPr>
            <p:cNvSpPr/>
            <p:nvPr/>
          </p:nvSpPr>
          <p:spPr>
            <a:xfrm>
              <a:off x="6169286" y="1593062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8" name="箭头: 左右 4107">
              <a:extLst>
                <a:ext uri="{FF2B5EF4-FFF2-40B4-BE49-F238E27FC236}">
                  <a16:creationId xmlns:a16="http://schemas.microsoft.com/office/drawing/2014/main" id="{24A128C6-5B74-C1CB-0C32-C03806740075}"/>
                </a:ext>
              </a:extLst>
            </p:cNvPr>
            <p:cNvSpPr/>
            <p:nvPr/>
          </p:nvSpPr>
          <p:spPr>
            <a:xfrm>
              <a:off x="6601351" y="1593062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09" name="箭头: 左右 4108">
              <a:extLst>
                <a:ext uri="{FF2B5EF4-FFF2-40B4-BE49-F238E27FC236}">
                  <a16:creationId xmlns:a16="http://schemas.microsoft.com/office/drawing/2014/main" id="{A10B644A-24D5-F8A0-5087-258915AA15A5}"/>
                </a:ext>
              </a:extLst>
            </p:cNvPr>
            <p:cNvSpPr/>
            <p:nvPr/>
          </p:nvSpPr>
          <p:spPr>
            <a:xfrm>
              <a:off x="5737221" y="2034156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0" name="箭头: 左右 4109">
              <a:extLst>
                <a:ext uri="{FF2B5EF4-FFF2-40B4-BE49-F238E27FC236}">
                  <a16:creationId xmlns:a16="http://schemas.microsoft.com/office/drawing/2014/main" id="{7FA546A8-CC3F-E89F-4E63-34DA74556C01}"/>
                </a:ext>
              </a:extLst>
            </p:cNvPr>
            <p:cNvSpPr/>
            <p:nvPr/>
          </p:nvSpPr>
          <p:spPr>
            <a:xfrm>
              <a:off x="6169286" y="2034156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1" name="箭头: 左右 4110">
              <a:extLst>
                <a:ext uri="{FF2B5EF4-FFF2-40B4-BE49-F238E27FC236}">
                  <a16:creationId xmlns:a16="http://schemas.microsoft.com/office/drawing/2014/main" id="{D4492866-43F7-6927-CE20-1B4583A047E9}"/>
                </a:ext>
              </a:extLst>
            </p:cNvPr>
            <p:cNvSpPr/>
            <p:nvPr/>
          </p:nvSpPr>
          <p:spPr>
            <a:xfrm>
              <a:off x="6601351" y="2034156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2" name="箭头: 左右 4111">
              <a:extLst>
                <a:ext uri="{FF2B5EF4-FFF2-40B4-BE49-F238E27FC236}">
                  <a16:creationId xmlns:a16="http://schemas.microsoft.com/office/drawing/2014/main" id="{656D762C-1C87-2921-328D-AAF7C5A6FEF2}"/>
                </a:ext>
              </a:extLst>
            </p:cNvPr>
            <p:cNvSpPr/>
            <p:nvPr/>
          </p:nvSpPr>
          <p:spPr>
            <a:xfrm>
              <a:off x="5737221" y="2479910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3" name="箭头: 左右 4112">
              <a:extLst>
                <a:ext uri="{FF2B5EF4-FFF2-40B4-BE49-F238E27FC236}">
                  <a16:creationId xmlns:a16="http://schemas.microsoft.com/office/drawing/2014/main" id="{7AF3D456-489A-9B0C-615D-C04492ABB396}"/>
                </a:ext>
              </a:extLst>
            </p:cNvPr>
            <p:cNvSpPr/>
            <p:nvPr/>
          </p:nvSpPr>
          <p:spPr>
            <a:xfrm>
              <a:off x="6169286" y="2479910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4" name="箭头: 左右 4113">
              <a:extLst>
                <a:ext uri="{FF2B5EF4-FFF2-40B4-BE49-F238E27FC236}">
                  <a16:creationId xmlns:a16="http://schemas.microsoft.com/office/drawing/2014/main" id="{034F8574-E5D9-FCF5-6C32-8013B3B41C9B}"/>
                </a:ext>
              </a:extLst>
            </p:cNvPr>
            <p:cNvSpPr/>
            <p:nvPr/>
          </p:nvSpPr>
          <p:spPr>
            <a:xfrm>
              <a:off x="6601351" y="2479910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5" name="箭头: 左右 4114">
              <a:extLst>
                <a:ext uri="{FF2B5EF4-FFF2-40B4-BE49-F238E27FC236}">
                  <a16:creationId xmlns:a16="http://schemas.microsoft.com/office/drawing/2014/main" id="{0CF4A512-B1C8-6BFE-0222-7831F267DA1B}"/>
                </a:ext>
              </a:extLst>
            </p:cNvPr>
            <p:cNvSpPr/>
            <p:nvPr/>
          </p:nvSpPr>
          <p:spPr>
            <a:xfrm>
              <a:off x="5737221" y="2922557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6" name="箭头: 左右 4115">
              <a:extLst>
                <a:ext uri="{FF2B5EF4-FFF2-40B4-BE49-F238E27FC236}">
                  <a16:creationId xmlns:a16="http://schemas.microsoft.com/office/drawing/2014/main" id="{F4D5E156-3D2A-4D03-ABF7-7C6F8DAA95C7}"/>
                </a:ext>
              </a:extLst>
            </p:cNvPr>
            <p:cNvSpPr/>
            <p:nvPr/>
          </p:nvSpPr>
          <p:spPr>
            <a:xfrm>
              <a:off x="6169286" y="2922557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7" name="箭头: 左右 4116">
              <a:extLst>
                <a:ext uri="{FF2B5EF4-FFF2-40B4-BE49-F238E27FC236}">
                  <a16:creationId xmlns:a16="http://schemas.microsoft.com/office/drawing/2014/main" id="{8922BD85-C6FC-442C-222B-C167454A16C4}"/>
                </a:ext>
              </a:extLst>
            </p:cNvPr>
            <p:cNvSpPr/>
            <p:nvPr/>
          </p:nvSpPr>
          <p:spPr>
            <a:xfrm>
              <a:off x="6601351" y="2922557"/>
              <a:ext cx="281624" cy="33570"/>
            </a:xfrm>
            <a:prstGeom prst="leftRightArrow">
              <a:avLst>
                <a:gd name="adj1" fmla="val 50000"/>
                <a:gd name="adj2" fmla="val 13333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8" name="箭头: 左右 4117">
              <a:extLst>
                <a:ext uri="{FF2B5EF4-FFF2-40B4-BE49-F238E27FC236}">
                  <a16:creationId xmlns:a16="http://schemas.microsoft.com/office/drawing/2014/main" id="{74BCCFB6-58A5-EC7A-D239-F6431EB7307B}"/>
                </a:ext>
              </a:extLst>
            </p:cNvPr>
            <p:cNvSpPr/>
            <p:nvPr/>
          </p:nvSpPr>
          <p:spPr>
            <a:xfrm rot="5400000">
              <a:off x="5552284" y="1755764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19" name="箭头: 左右 4118">
              <a:extLst>
                <a:ext uri="{FF2B5EF4-FFF2-40B4-BE49-F238E27FC236}">
                  <a16:creationId xmlns:a16="http://schemas.microsoft.com/office/drawing/2014/main" id="{F4D3F305-E1DA-5F11-FE3D-C100559C1BBD}"/>
                </a:ext>
              </a:extLst>
            </p:cNvPr>
            <p:cNvSpPr/>
            <p:nvPr/>
          </p:nvSpPr>
          <p:spPr>
            <a:xfrm rot="5400000">
              <a:off x="5982795" y="1755765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0" name="箭头: 左右 4119">
              <a:extLst>
                <a:ext uri="{FF2B5EF4-FFF2-40B4-BE49-F238E27FC236}">
                  <a16:creationId xmlns:a16="http://schemas.microsoft.com/office/drawing/2014/main" id="{D3789028-EAB3-74B4-6787-DA7D596647E5}"/>
                </a:ext>
              </a:extLst>
            </p:cNvPr>
            <p:cNvSpPr/>
            <p:nvPr/>
          </p:nvSpPr>
          <p:spPr>
            <a:xfrm rot="5400000">
              <a:off x="6413306" y="1755766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1" name="箭头: 左右 4120">
              <a:extLst>
                <a:ext uri="{FF2B5EF4-FFF2-40B4-BE49-F238E27FC236}">
                  <a16:creationId xmlns:a16="http://schemas.microsoft.com/office/drawing/2014/main" id="{120B88D5-9298-CDC5-B5FB-5208A5C7EE86}"/>
                </a:ext>
              </a:extLst>
            </p:cNvPr>
            <p:cNvSpPr/>
            <p:nvPr/>
          </p:nvSpPr>
          <p:spPr>
            <a:xfrm rot="5400000">
              <a:off x="6843818" y="1755767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2" name="箭头: 左右 4121">
              <a:extLst>
                <a:ext uri="{FF2B5EF4-FFF2-40B4-BE49-F238E27FC236}">
                  <a16:creationId xmlns:a16="http://schemas.microsoft.com/office/drawing/2014/main" id="{4CBD77E4-3455-50AD-C010-9DFDFB5273C7}"/>
                </a:ext>
              </a:extLst>
            </p:cNvPr>
            <p:cNvSpPr/>
            <p:nvPr/>
          </p:nvSpPr>
          <p:spPr>
            <a:xfrm rot="5400000">
              <a:off x="5552284" y="2203092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3" name="箭头: 左右 4122">
              <a:extLst>
                <a:ext uri="{FF2B5EF4-FFF2-40B4-BE49-F238E27FC236}">
                  <a16:creationId xmlns:a16="http://schemas.microsoft.com/office/drawing/2014/main" id="{C3CC167A-8266-30AA-6260-7AE1A4D31CF7}"/>
                </a:ext>
              </a:extLst>
            </p:cNvPr>
            <p:cNvSpPr/>
            <p:nvPr/>
          </p:nvSpPr>
          <p:spPr>
            <a:xfrm rot="5400000">
              <a:off x="5982795" y="2203093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4" name="箭头: 左右 4123">
              <a:extLst>
                <a:ext uri="{FF2B5EF4-FFF2-40B4-BE49-F238E27FC236}">
                  <a16:creationId xmlns:a16="http://schemas.microsoft.com/office/drawing/2014/main" id="{62EE420A-C4E5-816C-C042-57B55FD76C90}"/>
                </a:ext>
              </a:extLst>
            </p:cNvPr>
            <p:cNvSpPr/>
            <p:nvPr/>
          </p:nvSpPr>
          <p:spPr>
            <a:xfrm rot="5400000">
              <a:off x="6413306" y="2203093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5" name="箭头: 左右 4124">
              <a:extLst>
                <a:ext uri="{FF2B5EF4-FFF2-40B4-BE49-F238E27FC236}">
                  <a16:creationId xmlns:a16="http://schemas.microsoft.com/office/drawing/2014/main" id="{64B7769C-4404-1253-484F-910789C107BE}"/>
                </a:ext>
              </a:extLst>
            </p:cNvPr>
            <p:cNvSpPr/>
            <p:nvPr/>
          </p:nvSpPr>
          <p:spPr>
            <a:xfrm rot="5400000">
              <a:off x="6843818" y="2200763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6" name="箭头: 左右 4125">
              <a:extLst>
                <a:ext uri="{FF2B5EF4-FFF2-40B4-BE49-F238E27FC236}">
                  <a16:creationId xmlns:a16="http://schemas.microsoft.com/office/drawing/2014/main" id="{0CFFE4F0-388C-7498-BDA9-E73D8FDF9548}"/>
                </a:ext>
              </a:extLst>
            </p:cNvPr>
            <p:cNvSpPr/>
            <p:nvPr/>
          </p:nvSpPr>
          <p:spPr>
            <a:xfrm rot="5400000">
              <a:off x="5552284" y="2650420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7" name="箭头: 左右 4126">
              <a:extLst>
                <a:ext uri="{FF2B5EF4-FFF2-40B4-BE49-F238E27FC236}">
                  <a16:creationId xmlns:a16="http://schemas.microsoft.com/office/drawing/2014/main" id="{97C5F9F8-BB83-0335-9B14-C6E4ABB6A099}"/>
                </a:ext>
              </a:extLst>
            </p:cNvPr>
            <p:cNvSpPr/>
            <p:nvPr/>
          </p:nvSpPr>
          <p:spPr>
            <a:xfrm rot="5400000">
              <a:off x="5982795" y="2650420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8" name="箭头: 左右 4127">
              <a:extLst>
                <a:ext uri="{FF2B5EF4-FFF2-40B4-BE49-F238E27FC236}">
                  <a16:creationId xmlns:a16="http://schemas.microsoft.com/office/drawing/2014/main" id="{4B21DB7E-0D9E-AD12-95BB-2C1C2D1ACD0C}"/>
                </a:ext>
              </a:extLst>
            </p:cNvPr>
            <p:cNvSpPr/>
            <p:nvPr/>
          </p:nvSpPr>
          <p:spPr>
            <a:xfrm rot="5400000">
              <a:off x="6413306" y="2650421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129" name="箭头: 左右 4128">
              <a:extLst>
                <a:ext uri="{FF2B5EF4-FFF2-40B4-BE49-F238E27FC236}">
                  <a16:creationId xmlns:a16="http://schemas.microsoft.com/office/drawing/2014/main" id="{01E1607C-DE9D-BD82-338A-51AAC11A98C0}"/>
                </a:ext>
              </a:extLst>
            </p:cNvPr>
            <p:cNvSpPr/>
            <p:nvPr/>
          </p:nvSpPr>
          <p:spPr>
            <a:xfrm rot="5400000">
              <a:off x="6843818" y="2650422"/>
              <a:ext cx="281624" cy="41042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grpSp>
          <p:nvGrpSpPr>
            <p:cNvPr id="4130" name="组合 4129">
              <a:extLst>
                <a:ext uri="{FF2B5EF4-FFF2-40B4-BE49-F238E27FC236}">
                  <a16:creationId xmlns:a16="http://schemas.microsoft.com/office/drawing/2014/main" id="{21D07E57-8098-903D-7F51-C0D80453A9CF}"/>
                </a:ext>
              </a:extLst>
            </p:cNvPr>
            <p:cNvGrpSpPr/>
            <p:nvPr/>
          </p:nvGrpSpPr>
          <p:grpSpPr>
            <a:xfrm>
              <a:off x="5603371" y="1180604"/>
              <a:ext cx="1371877" cy="315250"/>
              <a:chOff x="6685631" y="835025"/>
              <a:chExt cx="1868370" cy="429342"/>
            </a:xfrm>
          </p:grpSpPr>
          <p:sp>
            <p:nvSpPr>
              <p:cNvPr id="4131" name="箭头: 左右 4130">
                <a:extLst>
                  <a:ext uri="{FF2B5EF4-FFF2-40B4-BE49-F238E27FC236}">
                    <a16:creationId xmlns:a16="http://schemas.microsoft.com/office/drawing/2014/main" id="{628F881C-A522-A48C-25AC-48A730E3DB37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2" name="箭头: 左右 4131">
                <a:extLst>
                  <a:ext uri="{FF2B5EF4-FFF2-40B4-BE49-F238E27FC236}">
                    <a16:creationId xmlns:a16="http://schemas.microsoft.com/office/drawing/2014/main" id="{99972E4F-30B4-4438-F03B-D4CF1909A139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3" name="箭头: 左右 4132">
                <a:extLst>
                  <a:ext uri="{FF2B5EF4-FFF2-40B4-BE49-F238E27FC236}">
                    <a16:creationId xmlns:a16="http://schemas.microsoft.com/office/drawing/2014/main" id="{C5E5DF59-B703-A12A-F629-4525C43D2506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4" name="箭头: 左右 4133">
                <a:extLst>
                  <a:ext uri="{FF2B5EF4-FFF2-40B4-BE49-F238E27FC236}">
                    <a16:creationId xmlns:a16="http://schemas.microsoft.com/office/drawing/2014/main" id="{C92EC4D3-7762-C0BD-A373-5BE221039FEA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35" name="组合 4134">
              <a:extLst>
                <a:ext uri="{FF2B5EF4-FFF2-40B4-BE49-F238E27FC236}">
                  <a16:creationId xmlns:a16="http://schemas.microsoft.com/office/drawing/2014/main" id="{369BCC02-B1E3-6748-91A2-12AFB556B430}"/>
                </a:ext>
              </a:extLst>
            </p:cNvPr>
            <p:cNvGrpSpPr/>
            <p:nvPr/>
          </p:nvGrpSpPr>
          <p:grpSpPr>
            <a:xfrm>
              <a:off x="5603371" y="2945802"/>
              <a:ext cx="1371877" cy="95490"/>
              <a:chOff x="6685631" y="3273987"/>
              <a:chExt cx="1868370" cy="429342"/>
            </a:xfrm>
          </p:grpSpPr>
          <p:sp>
            <p:nvSpPr>
              <p:cNvPr id="4136" name="箭头: 左右 4135">
                <a:extLst>
                  <a:ext uri="{FF2B5EF4-FFF2-40B4-BE49-F238E27FC236}">
                    <a16:creationId xmlns:a16="http://schemas.microsoft.com/office/drawing/2014/main" id="{2280DF2D-C966-9DA2-E2AF-556546374FD9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7" name="箭头: 左右 4136">
                <a:extLst>
                  <a:ext uri="{FF2B5EF4-FFF2-40B4-BE49-F238E27FC236}">
                    <a16:creationId xmlns:a16="http://schemas.microsoft.com/office/drawing/2014/main" id="{52DBBF47-41E6-FD26-3906-D92F77B2471A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8" name="箭头: 左右 4137">
                <a:extLst>
                  <a:ext uri="{FF2B5EF4-FFF2-40B4-BE49-F238E27FC236}">
                    <a16:creationId xmlns:a16="http://schemas.microsoft.com/office/drawing/2014/main" id="{D45B637F-9127-334B-C6CC-3436027DAA50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39" name="箭头: 左右 4138">
                <a:extLst>
                  <a:ext uri="{FF2B5EF4-FFF2-40B4-BE49-F238E27FC236}">
                    <a16:creationId xmlns:a16="http://schemas.microsoft.com/office/drawing/2014/main" id="{B49629D4-9B9E-6B38-D17E-21375996BB27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40" name="组合 4139">
              <a:extLst>
                <a:ext uri="{FF2B5EF4-FFF2-40B4-BE49-F238E27FC236}">
                  <a16:creationId xmlns:a16="http://schemas.microsoft.com/office/drawing/2014/main" id="{69A2082F-7BF1-4790-EF22-857066C36FAF}"/>
                </a:ext>
              </a:extLst>
            </p:cNvPr>
            <p:cNvGrpSpPr/>
            <p:nvPr/>
          </p:nvGrpSpPr>
          <p:grpSpPr>
            <a:xfrm>
              <a:off x="5585394" y="974674"/>
              <a:ext cx="1692517" cy="203747"/>
              <a:chOff x="6661148" y="554567"/>
              <a:chExt cx="2305052" cy="277484"/>
            </a:xfrm>
          </p:grpSpPr>
          <p:sp>
            <p:nvSpPr>
              <p:cNvPr id="4141" name="矩形 4140">
                <a:extLst>
                  <a:ext uri="{FF2B5EF4-FFF2-40B4-BE49-F238E27FC236}">
                    <a16:creationId xmlns:a16="http://schemas.microsoft.com/office/drawing/2014/main" id="{06F54357-1147-616D-D0C3-5B5E61D993FA}"/>
                  </a:ext>
                </a:extLst>
              </p:cNvPr>
              <p:cNvSpPr/>
              <p:nvPr/>
            </p:nvSpPr>
            <p:spPr>
              <a:xfrm>
                <a:off x="6661148" y="692150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2" name="矩形 4141">
                <a:extLst>
                  <a:ext uri="{FF2B5EF4-FFF2-40B4-BE49-F238E27FC236}">
                    <a16:creationId xmlns:a16="http://schemas.microsoft.com/office/drawing/2014/main" id="{E1BCECE0-D379-8649-C1D7-3031362B498C}"/>
                  </a:ext>
                </a:extLst>
              </p:cNvPr>
              <p:cNvSpPr/>
              <p:nvPr/>
            </p:nvSpPr>
            <p:spPr>
              <a:xfrm>
                <a:off x="6919381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3" name="矩形 4142">
                <a:extLst>
                  <a:ext uri="{FF2B5EF4-FFF2-40B4-BE49-F238E27FC236}">
                    <a16:creationId xmlns:a16="http://schemas.microsoft.com/office/drawing/2014/main" id="{0453A194-1B87-9238-7C1E-AFA087818181}"/>
                  </a:ext>
                </a:extLst>
              </p:cNvPr>
              <p:cNvSpPr/>
              <p:nvPr/>
            </p:nvSpPr>
            <p:spPr>
              <a:xfrm>
                <a:off x="7346948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4" name="矩形 4143">
                <a:extLst>
                  <a:ext uri="{FF2B5EF4-FFF2-40B4-BE49-F238E27FC236}">
                    <a16:creationId xmlns:a16="http://schemas.microsoft.com/office/drawing/2014/main" id="{867D8C80-51A5-DA40-77E3-3FBA29BD5D28}"/>
                  </a:ext>
                </a:extLst>
              </p:cNvPr>
              <p:cNvSpPr/>
              <p:nvPr/>
            </p:nvSpPr>
            <p:spPr>
              <a:xfrm>
                <a:off x="7774515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5" name="矩形 4144">
                <a:extLst>
                  <a:ext uri="{FF2B5EF4-FFF2-40B4-BE49-F238E27FC236}">
                    <a16:creationId xmlns:a16="http://schemas.microsoft.com/office/drawing/2014/main" id="{BE75A443-4DA0-0292-8EA5-C410B704B244}"/>
                  </a:ext>
                </a:extLst>
              </p:cNvPr>
              <p:cNvSpPr/>
              <p:nvPr/>
            </p:nvSpPr>
            <p:spPr>
              <a:xfrm>
                <a:off x="8202082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46" name="组合 4145">
              <a:extLst>
                <a:ext uri="{FF2B5EF4-FFF2-40B4-BE49-F238E27FC236}">
                  <a16:creationId xmlns:a16="http://schemas.microsoft.com/office/drawing/2014/main" id="{AE1E4F05-F455-AD61-A262-2A430C2CBA0A}"/>
                </a:ext>
              </a:extLst>
            </p:cNvPr>
            <p:cNvGrpSpPr/>
            <p:nvPr/>
          </p:nvGrpSpPr>
          <p:grpSpPr>
            <a:xfrm>
              <a:off x="5585394" y="3033904"/>
              <a:ext cx="1692517" cy="205504"/>
              <a:chOff x="6661148" y="3359049"/>
              <a:chExt cx="2305052" cy="279877"/>
            </a:xfrm>
          </p:grpSpPr>
          <p:sp>
            <p:nvSpPr>
              <p:cNvPr id="4147" name="矩形 4146">
                <a:extLst>
                  <a:ext uri="{FF2B5EF4-FFF2-40B4-BE49-F238E27FC236}">
                    <a16:creationId xmlns:a16="http://schemas.microsoft.com/office/drawing/2014/main" id="{9954B9F6-E314-FD1C-037D-525FE4320806}"/>
                  </a:ext>
                </a:extLst>
              </p:cNvPr>
              <p:cNvSpPr/>
              <p:nvPr/>
            </p:nvSpPr>
            <p:spPr>
              <a:xfrm>
                <a:off x="6661148" y="3359049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8" name="矩形 4147">
                <a:extLst>
                  <a:ext uri="{FF2B5EF4-FFF2-40B4-BE49-F238E27FC236}">
                    <a16:creationId xmlns:a16="http://schemas.microsoft.com/office/drawing/2014/main" id="{E3A81D49-E893-6B36-C9D9-BD98CA6307E0}"/>
                  </a:ext>
                </a:extLst>
              </p:cNvPr>
              <p:cNvSpPr/>
              <p:nvPr/>
            </p:nvSpPr>
            <p:spPr>
              <a:xfrm>
                <a:off x="6919381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49" name="矩形 4148">
                <a:extLst>
                  <a:ext uri="{FF2B5EF4-FFF2-40B4-BE49-F238E27FC236}">
                    <a16:creationId xmlns:a16="http://schemas.microsoft.com/office/drawing/2014/main" id="{99092731-2550-A3A7-3208-91FC028DB174}"/>
                  </a:ext>
                </a:extLst>
              </p:cNvPr>
              <p:cNvSpPr/>
              <p:nvPr/>
            </p:nvSpPr>
            <p:spPr>
              <a:xfrm>
                <a:off x="7346948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0" name="矩形 4149">
                <a:extLst>
                  <a:ext uri="{FF2B5EF4-FFF2-40B4-BE49-F238E27FC236}">
                    <a16:creationId xmlns:a16="http://schemas.microsoft.com/office/drawing/2014/main" id="{DF2E0051-FEBD-4664-6D3C-5AF673DC6E97}"/>
                  </a:ext>
                </a:extLst>
              </p:cNvPr>
              <p:cNvSpPr/>
              <p:nvPr/>
            </p:nvSpPr>
            <p:spPr>
              <a:xfrm>
                <a:off x="7774515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1" name="矩形 4150">
                <a:extLst>
                  <a:ext uri="{FF2B5EF4-FFF2-40B4-BE49-F238E27FC236}">
                    <a16:creationId xmlns:a16="http://schemas.microsoft.com/office/drawing/2014/main" id="{D6E85896-7559-305E-2798-61856B2D4E3F}"/>
                  </a:ext>
                </a:extLst>
              </p:cNvPr>
              <p:cNvSpPr/>
              <p:nvPr/>
            </p:nvSpPr>
            <p:spPr>
              <a:xfrm>
                <a:off x="8202082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52" name="组合 4151">
              <a:extLst>
                <a:ext uri="{FF2B5EF4-FFF2-40B4-BE49-F238E27FC236}">
                  <a16:creationId xmlns:a16="http://schemas.microsoft.com/office/drawing/2014/main" id="{0864D61D-BC94-4703-95C7-4B818BF571AF}"/>
                </a:ext>
              </a:extLst>
            </p:cNvPr>
            <p:cNvGrpSpPr/>
            <p:nvPr/>
          </p:nvGrpSpPr>
          <p:grpSpPr>
            <a:xfrm rot="16200000">
              <a:off x="4553391" y="2000768"/>
              <a:ext cx="1771471" cy="203746"/>
              <a:chOff x="6661148" y="554567"/>
              <a:chExt cx="2305052" cy="277484"/>
            </a:xfrm>
          </p:grpSpPr>
          <p:sp>
            <p:nvSpPr>
              <p:cNvPr id="4153" name="矩形 4152">
                <a:extLst>
                  <a:ext uri="{FF2B5EF4-FFF2-40B4-BE49-F238E27FC236}">
                    <a16:creationId xmlns:a16="http://schemas.microsoft.com/office/drawing/2014/main" id="{6C577377-8F8F-83D9-E7A9-764E5FFBB3A4}"/>
                  </a:ext>
                </a:extLst>
              </p:cNvPr>
              <p:cNvSpPr/>
              <p:nvPr/>
            </p:nvSpPr>
            <p:spPr>
              <a:xfrm>
                <a:off x="6661148" y="692150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4" name="矩形 4153">
                <a:extLst>
                  <a:ext uri="{FF2B5EF4-FFF2-40B4-BE49-F238E27FC236}">
                    <a16:creationId xmlns:a16="http://schemas.microsoft.com/office/drawing/2014/main" id="{52909EBB-26D0-E056-8CC7-4242058293FD}"/>
                  </a:ext>
                </a:extLst>
              </p:cNvPr>
              <p:cNvSpPr/>
              <p:nvPr/>
            </p:nvSpPr>
            <p:spPr>
              <a:xfrm>
                <a:off x="6919381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5" name="矩形 4154">
                <a:extLst>
                  <a:ext uri="{FF2B5EF4-FFF2-40B4-BE49-F238E27FC236}">
                    <a16:creationId xmlns:a16="http://schemas.microsoft.com/office/drawing/2014/main" id="{79CA10BC-8105-7CDC-80E5-6352A4C4666A}"/>
                  </a:ext>
                </a:extLst>
              </p:cNvPr>
              <p:cNvSpPr/>
              <p:nvPr/>
            </p:nvSpPr>
            <p:spPr>
              <a:xfrm>
                <a:off x="7346948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6" name="矩形 4155">
                <a:extLst>
                  <a:ext uri="{FF2B5EF4-FFF2-40B4-BE49-F238E27FC236}">
                    <a16:creationId xmlns:a16="http://schemas.microsoft.com/office/drawing/2014/main" id="{863499C5-F23E-DB0F-3143-C94C40428FC1}"/>
                  </a:ext>
                </a:extLst>
              </p:cNvPr>
              <p:cNvSpPr/>
              <p:nvPr/>
            </p:nvSpPr>
            <p:spPr>
              <a:xfrm>
                <a:off x="7774515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4157" name="矩形 4156">
                <a:extLst>
                  <a:ext uri="{FF2B5EF4-FFF2-40B4-BE49-F238E27FC236}">
                    <a16:creationId xmlns:a16="http://schemas.microsoft.com/office/drawing/2014/main" id="{8F298C79-BEEE-8B7C-9EB7-E2D43A1F017F}"/>
                  </a:ext>
                </a:extLst>
              </p:cNvPr>
              <p:cNvSpPr/>
              <p:nvPr/>
            </p:nvSpPr>
            <p:spPr>
              <a:xfrm>
                <a:off x="8202082" y="554567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4158" name="组合 4157">
              <a:extLst>
                <a:ext uri="{FF2B5EF4-FFF2-40B4-BE49-F238E27FC236}">
                  <a16:creationId xmlns:a16="http://schemas.microsoft.com/office/drawing/2014/main" id="{62BC58F0-8D5F-0D93-CC11-5B3D640046CE}"/>
                </a:ext>
              </a:extLst>
            </p:cNvPr>
            <p:cNvGrpSpPr/>
            <p:nvPr/>
          </p:nvGrpSpPr>
          <p:grpSpPr>
            <a:xfrm rot="5400000">
              <a:off x="4856954" y="2183623"/>
              <a:ext cx="1419042" cy="106700"/>
              <a:chOff x="6685631" y="3273987"/>
              <a:chExt cx="1868370" cy="429342"/>
            </a:xfrm>
          </p:grpSpPr>
          <p:sp>
            <p:nvSpPr>
              <p:cNvPr id="4159" name="箭头: 左右 4158">
                <a:extLst>
                  <a:ext uri="{FF2B5EF4-FFF2-40B4-BE49-F238E27FC236}">
                    <a16:creationId xmlns:a16="http://schemas.microsoft.com/office/drawing/2014/main" id="{135BE1F0-FC6A-704C-67A9-1C8273F2788B}"/>
                  </a:ext>
                </a:extLst>
              </p:cNvPr>
              <p:cNvSpPr/>
              <p:nvPr/>
            </p:nvSpPr>
            <p:spPr>
              <a:xfrm rot="5400000">
                <a:off x="6535196" y="342442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8" name="箭头: 左右 127">
                <a:extLst>
                  <a:ext uri="{FF2B5EF4-FFF2-40B4-BE49-F238E27FC236}">
                    <a16:creationId xmlns:a16="http://schemas.microsoft.com/office/drawing/2014/main" id="{4044409B-8F12-5577-B5F7-5BBE8B922645}"/>
                  </a:ext>
                </a:extLst>
              </p:cNvPr>
              <p:cNvSpPr/>
              <p:nvPr/>
            </p:nvSpPr>
            <p:spPr>
              <a:xfrm rot="5400000">
                <a:off x="7097171" y="342442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29" name="箭头: 左右 128">
                <a:extLst>
                  <a:ext uri="{FF2B5EF4-FFF2-40B4-BE49-F238E27FC236}">
                    <a16:creationId xmlns:a16="http://schemas.microsoft.com/office/drawing/2014/main" id="{A6E9B510-02F2-307B-E091-0C165C00ADA4}"/>
                  </a:ext>
                </a:extLst>
              </p:cNvPr>
              <p:cNvSpPr/>
              <p:nvPr/>
            </p:nvSpPr>
            <p:spPr>
              <a:xfrm rot="5400000">
                <a:off x="7681371" y="3424424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0" name="箭头: 左右 129">
                <a:extLst>
                  <a:ext uri="{FF2B5EF4-FFF2-40B4-BE49-F238E27FC236}">
                    <a16:creationId xmlns:a16="http://schemas.microsoft.com/office/drawing/2014/main" id="{B56EF9FA-07B1-CE31-8608-12BD43547258}"/>
                  </a:ext>
                </a:extLst>
              </p:cNvPr>
              <p:cNvSpPr/>
              <p:nvPr/>
            </p:nvSpPr>
            <p:spPr>
              <a:xfrm rot="5400000">
                <a:off x="8275096" y="3424425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61E62261-9BA7-64AD-F786-E2A4BD6755A7}"/>
                </a:ext>
              </a:extLst>
            </p:cNvPr>
            <p:cNvGrpSpPr/>
            <p:nvPr/>
          </p:nvGrpSpPr>
          <p:grpSpPr>
            <a:xfrm rot="16200000">
              <a:off x="6535703" y="1994907"/>
              <a:ext cx="1768833" cy="205504"/>
              <a:chOff x="6661148" y="3359049"/>
              <a:chExt cx="2305052" cy="279877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447EE57-D424-1413-B542-059CA50711EC}"/>
                  </a:ext>
                </a:extLst>
              </p:cNvPr>
              <p:cNvSpPr/>
              <p:nvPr/>
            </p:nvSpPr>
            <p:spPr>
              <a:xfrm>
                <a:off x="6661148" y="3359049"/>
                <a:ext cx="2305052" cy="13990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9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HBM CTRL</a:t>
                </a:r>
                <a:endParaRPr lang="zh-CN" altLang="en-US" sz="9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7FF8C194-C26F-0F1D-F12D-1A0E7D602CEF}"/>
                  </a:ext>
                </a:extLst>
              </p:cNvPr>
              <p:cNvSpPr/>
              <p:nvPr/>
            </p:nvSpPr>
            <p:spPr>
              <a:xfrm>
                <a:off x="6919381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</a:t>
                </a:r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0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32A92194-1166-5A67-9F95-8F7EF1E8BDB6}"/>
                  </a:ext>
                </a:extLst>
              </p:cNvPr>
              <p:cNvSpPr/>
              <p:nvPr/>
            </p:nvSpPr>
            <p:spPr>
              <a:xfrm>
                <a:off x="7346948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CH1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58181C35-3F1B-180F-EBDB-918CAEB36658}"/>
                  </a:ext>
                </a:extLst>
              </p:cNvPr>
              <p:cNvSpPr/>
              <p:nvPr/>
            </p:nvSpPr>
            <p:spPr>
              <a:xfrm>
                <a:off x="7774515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i="0" cap="none" spc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4020202020204" pitchFamily="34" charset="0"/>
                    <a:cs typeface="Arial Narrow" panose="020B0604020202020204" pitchFamily="34" charset="0"/>
                  </a:rPr>
                  <a:t>…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B03780F1-E6F0-BEB4-6B7A-BEA297D5D50A}"/>
                  </a:ext>
                </a:extLst>
              </p:cNvPr>
              <p:cNvSpPr/>
              <p:nvPr/>
            </p:nvSpPr>
            <p:spPr>
              <a:xfrm>
                <a:off x="8202082" y="3518075"/>
                <a:ext cx="421219" cy="12085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700" b="1" dirty="0" err="1">
                    <a:solidFill>
                      <a:schemeClr val="tx1"/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CHn</a:t>
                </a:r>
                <a:endParaRPr lang="zh-CN" altLang="en-US" sz="7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8AFA9177-5DD4-B825-C564-16B16D56FEFF}"/>
                </a:ext>
              </a:extLst>
            </p:cNvPr>
            <p:cNvGrpSpPr/>
            <p:nvPr/>
          </p:nvGrpSpPr>
          <p:grpSpPr>
            <a:xfrm rot="5400000">
              <a:off x="6447138" y="2091825"/>
              <a:ext cx="1443998" cy="315250"/>
              <a:chOff x="6685631" y="835025"/>
              <a:chExt cx="1868370" cy="429342"/>
            </a:xfrm>
          </p:grpSpPr>
          <p:sp>
            <p:nvSpPr>
              <p:cNvPr id="138" name="箭头: 左右 137">
                <a:extLst>
                  <a:ext uri="{FF2B5EF4-FFF2-40B4-BE49-F238E27FC236}">
                    <a16:creationId xmlns:a16="http://schemas.microsoft.com/office/drawing/2014/main" id="{B525EFC4-1820-19AB-7A96-B8375FE6AB68}"/>
                  </a:ext>
                </a:extLst>
              </p:cNvPr>
              <p:cNvSpPr/>
              <p:nvPr/>
            </p:nvSpPr>
            <p:spPr>
              <a:xfrm rot="5400000">
                <a:off x="6535196" y="985460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39" name="箭头: 左右 138">
                <a:extLst>
                  <a:ext uri="{FF2B5EF4-FFF2-40B4-BE49-F238E27FC236}">
                    <a16:creationId xmlns:a16="http://schemas.microsoft.com/office/drawing/2014/main" id="{98BF0757-5FEC-47EE-DE85-B6B3B4AD4222}"/>
                  </a:ext>
                </a:extLst>
              </p:cNvPr>
              <p:cNvSpPr/>
              <p:nvPr/>
            </p:nvSpPr>
            <p:spPr>
              <a:xfrm rot="5400000">
                <a:off x="7097171" y="985461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0" name="箭头: 左右 139">
                <a:extLst>
                  <a:ext uri="{FF2B5EF4-FFF2-40B4-BE49-F238E27FC236}">
                    <a16:creationId xmlns:a16="http://schemas.microsoft.com/office/drawing/2014/main" id="{67B2707E-1A7E-EA30-2E9E-FE0479261656}"/>
                  </a:ext>
                </a:extLst>
              </p:cNvPr>
              <p:cNvSpPr/>
              <p:nvPr/>
            </p:nvSpPr>
            <p:spPr>
              <a:xfrm rot="5400000">
                <a:off x="7681371" y="985462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41" name="箭头: 左右 140">
                <a:extLst>
                  <a:ext uri="{FF2B5EF4-FFF2-40B4-BE49-F238E27FC236}">
                    <a16:creationId xmlns:a16="http://schemas.microsoft.com/office/drawing/2014/main" id="{6011C1BF-E0B0-B688-0E55-3C35E320885F}"/>
                  </a:ext>
                </a:extLst>
              </p:cNvPr>
              <p:cNvSpPr/>
              <p:nvPr/>
            </p:nvSpPr>
            <p:spPr>
              <a:xfrm rot="5400000">
                <a:off x="8275096" y="985463"/>
                <a:ext cx="429339" cy="128470"/>
              </a:xfrm>
              <a:prstGeom prst="leftRightArrow">
                <a:avLst/>
              </a:prstGeom>
              <a:solidFill>
                <a:srgbClr val="97B46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</p:grpSp>
      <p:grpSp>
        <p:nvGrpSpPr>
          <p:cNvPr id="2087" name="组合 2086">
            <a:extLst>
              <a:ext uri="{FF2B5EF4-FFF2-40B4-BE49-F238E27FC236}">
                <a16:creationId xmlns:a16="http://schemas.microsoft.com/office/drawing/2014/main" id="{AA5DB0D2-04F6-3FF6-D4B9-8D11BEB148CC}"/>
              </a:ext>
            </a:extLst>
          </p:cNvPr>
          <p:cNvGrpSpPr/>
          <p:nvPr/>
        </p:nvGrpSpPr>
        <p:grpSpPr>
          <a:xfrm>
            <a:off x="6712484" y="767592"/>
            <a:ext cx="2082266" cy="918177"/>
            <a:chOff x="7661307" y="1744343"/>
            <a:chExt cx="1982227" cy="138293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0622313-BA81-F2DE-FCF0-8663665B0012}"/>
                </a:ext>
              </a:extLst>
            </p:cNvPr>
            <p:cNvSpPr/>
            <p:nvPr/>
          </p:nvSpPr>
          <p:spPr>
            <a:xfrm>
              <a:off x="7661307" y="1744343"/>
              <a:ext cx="1982227" cy="12687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6300110-9566-0F73-D806-76128083ED88}"/>
                </a:ext>
              </a:extLst>
            </p:cNvPr>
            <p:cNvSpPr/>
            <p:nvPr/>
          </p:nvSpPr>
          <p:spPr>
            <a:xfrm>
              <a:off x="7712598" y="2456168"/>
              <a:ext cx="107235" cy="4966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</a:t>
              </a:r>
              <a:r>
                <a:rPr lang="en-US" altLang="zh-CN" sz="900" b="1" dirty="0">
                  <a:solidFill>
                    <a:schemeClr val="bg2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$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6C12DBF-C47A-21F8-7ABC-B0BD89F5AF48}"/>
                </a:ext>
              </a:extLst>
            </p:cNvPr>
            <p:cNvSpPr/>
            <p:nvPr/>
          </p:nvSpPr>
          <p:spPr>
            <a:xfrm>
              <a:off x="7715705" y="1818466"/>
              <a:ext cx="900405" cy="3040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Matrix engine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E95A2FD-FC2D-C21A-DB69-E89F38F69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1693" y="2021691"/>
              <a:ext cx="0" cy="43501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A92B9DF4-8722-F738-73D4-F9F1E1EE7EAF}"/>
                </a:ext>
              </a:extLst>
            </p:cNvPr>
            <p:cNvSpPr/>
            <p:nvPr/>
          </p:nvSpPr>
          <p:spPr>
            <a:xfrm>
              <a:off x="8827792" y="1811292"/>
              <a:ext cx="796224" cy="1141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 local memory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B53DCFF5-0FBE-A797-5BA2-1D0FBC391F74}"/>
                </a:ext>
              </a:extLst>
            </p:cNvPr>
            <p:cNvSpPr/>
            <p:nvPr/>
          </p:nvSpPr>
          <p:spPr>
            <a:xfrm>
              <a:off x="7846785" y="2630876"/>
              <a:ext cx="764662" cy="3219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DMA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053E86DA-E6EA-CBC0-CDC5-C4290F5654CD}"/>
                </a:ext>
              </a:extLst>
            </p:cNvPr>
            <p:cNvSpPr/>
            <p:nvPr/>
          </p:nvSpPr>
          <p:spPr>
            <a:xfrm>
              <a:off x="7846785" y="2456703"/>
              <a:ext cx="769324" cy="144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Scalar core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8ACA6C96-627F-F8E3-5A6C-4FD06AB04B3D}"/>
                </a:ext>
              </a:extLst>
            </p:cNvPr>
            <p:cNvSpPr/>
            <p:nvPr/>
          </p:nvSpPr>
          <p:spPr>
            <a:xfrm>
              <a:off x="7715704" y="2145097"/>
              <a:ext cx="900406" cy="281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Vector engine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E236A529-BE94-BA3B-A032-021E3D4368C7}"/>
                </a:ext>
              </a:extLst>
            </p:cNvPr>
            <p:cNvSpPr/>
            <p:nvPr/>
          </p:nvSpPr>
          <p:spPr>
            <a:xfrm rot="16200000">
              <a:off x="8155613" y="2310095"/>
              <a:ext cx="1134345" cy="1510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interconnect</a:t>
              </a:r>
              <a:endParaRPr lang="zh-CN" altLang="en-US" sz="9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7" name="箭头: 左右 146">
              <a:extLst>
                <a:ext uri="{FF2B5EF4-FFF2-40B4-BE49-F238E27FC236}">
                  <a16:creationId xmlns:a16="http://schemas.microsoft.com/office/drawing/2014/main" id="{47FFFDF0-98D2-37EB-B3F2-2ED22410B266}"/>
                </a:ext>
              </a:extLst>
            </p:cNvPr>
            <p:cNvSpPr/>
            <p:nvPr/>
          </p:nvSpPr>
          <p:spPr>
            <a:xfrm rot="10800000">
              <a:off x="8500472" y="1826223"/>
              <a:ext cx="219792" cy="256660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8" name="箭头: 左右 147">
              <a:extLst>
                <a:ext uri="{FF2B5EF4-FFF2-40B4-BE49-F238E27FC236}">
                  <a16:creationId xmlns:a16="http://schemas.microsoft.com/office/drawing/2014/main" id="{E37B288E-93B1-800B-9C01-2242D242277D}"/>
                </a:ext>
              </a:extLst>
            </p:cNvPr>
            <p:cNvSpPr/>
            <p:nvPr/>
          </p:nvSpPr>
          <p:spPr>
            <a:xfrm rot="10800000">
              <a:off x="8500472" y="2134396"/>
              <a:ext cx="219792" cy="256660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9" name="箭头: 左右 148">
              <a:extLst>
                <a:ext uri="{FF2B5EF4-FFF2-40B4-BE49-F238E27FC236}">
                  <a16:creationId xmlns:a16="http://schemas.microsoft.com/office/drawing/2014/main" id="{45A8F8A8-7055-D4F7-E963-E83DECAC084E}"/>
                </a:ext>
              </a:extLst>
            </p:cNvPr>
            <p:cNvSpPr/>
            <p:nvPr/>
          </p:nvSpPr>
          <p:spPr>
            <a:xfrm rot="10800000">
              <a:off x="8500472" y="2669985"/>
              <a:ext cx="219792" cy="256660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0" name="箭头: 左右 149">
              <a:extLst>
                <a:ext uri="{FF2B5EF4-FFF2-40B4-BE49-F238E27FC236}">
                  <a16:creationId xmlns:a16="http://schemas.microsoft.com/office/drawing/2014/main" id="{DECCF2B9-7D65-97F4-AAFF-C20E5CC9B800}"/>
                </a:ext>
              </a:extLst>
            </p:cNvPr>
            <p:cNvSpPr/>
            <p:nvPr/>
          </p:nvSpPr>
          <p:spPr>
            <a:xfrm rot="10800000">
              <a:off x="8767396" y="1959288"/>
              <a:ext cx="219792" cy="281625"/>
            </a:xfrm>
            <a:prstGeom prst="leftRightArrow">
              <a:avLst>
                <a:gd name="adj1" fmla="val 66955"/>
                <a:gd name="adj2" fmla="val 29411"/>
              </a:avLst>
            </a:prstGeom>
            <a:solidFill>
              <a:srgbClr val="97B46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7FC6C521-EE25-CE00-87CF-C0D1F4671FD4}"/>
                </a:ext>
              </a:extLst>
            </p:cNvPr>
            <p:cNvCxnSpPr>
              <a:cxnSpLocks/>
            </p:cNvCxnSpPr>
            <p:nvPr/>
          </p:nvCxnSpPr>
          <p:spPr>
            <a:xfrm>
              <a:off x="8566375" y="2533796"/>
              <a:ext cx="117589" cy="1855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D4F352DB-7653-0F7B-224C-D67B88FEEC77}"/>
                </a:ext>
              </a:extLst>
            </p:cNvPr>
            <p:cNvCxnSpPr>
              <a:cxnSpLocks/>
              <a:stCxn id="144" idx="0"/>
            </p:cNvCxnSpPr>
            <p:nvPr/>
          </p:nvCxnSpPr>
          <p:spPr>
            <a:xfrm flipV="1">
              <a:off x="8231448" y="2333922"/>
              <a:ext cx="0" cy="122781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2076C7A9-CA6C-9BE1-C803-9420C972408D}"/>
                </a:ext>
              </a:extLst>
            </p:cNvPr>
            <p:cNvCxnSpPr>
              <a:cxnSpLocks/>
            </p:cNvCxnSpPr>
            <p:nvPr/>
          </p:nvCxnSpPr>
          <p:spPr>
            <a:xfrm>
              <a:off x="7787725" y="2533796"/>
              <a:ext cx="117589" cy="1855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06C695C5-A55A-0B3A-812C-963BEBB78361}"/>
                </a:ext>
              </a:extLst>
            </p:cNvPr>
            <p:cNvCxnSpPr>
              <a:cxnSpLocks/>
            </p:cNvCxnSpPr>
            <p:nvPr/>
          </p:nvCxnSpPr>
          <p:spPr>
            <a:xfrm>
              <a:off x="7951939" y="2589201"/>
              <a:ext cx="0" cy="105788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5" name="箭头: 左右 154">
              <a:extLst>
                <a:ext uri="{FF2B5EF4-FFF2-40B4-BE49-F238E27FC236}">
                  <a16:creationId xmlns:a16="http://schemas.microsoft.com/office/drawing/2014/main" id="{2F5CC476-1C54-5CF4-85AC-031C968FCDE9}"/>
                </a:ext>
              </a:extLst>
            </p:cNvPr>
            <p:cNvSpPr/>
            <p:nvPr/>
          </p:nvSpPr>
          <p:spPr>
            <a:xfrm rot="5400000">
              <a:off x="7764098" y="2891651"/>
              <a:ext cx="201409" cy="250969"/>
            </a:xfrm>
            <a:prstGeom prst="leftRightArrow">
              <a:avLst>
                <a:gd name="adj1" fmla="val 72578"/>
                <a:gd name="adj2" fmla="val 2027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6" name="箭头: 左右 155">
              <a:extLst>
                <a:ext uri="{FF2B5EF4-FFF2-40B4-BE49-F238E27FC236}">
                  <a16:creationId xmlns:a16="http://schemas.microsoft.com/office/drawing/2014/main" id="{21C90B8F-50AB-9495-9989-16F143ADDCA0}"/>
                </a:ext>
              </a:extLst>
            </p:cNvPr>
            <p:cNvSpPr/>
            <p:nvPr/>
          </p:nvSpPr>
          <p:spPr>
            <a:xfrm rot="5400000">
              <a:off x="8616244" y="2993391"/>
              <a:ext cx="205007" cy="43888"/>
            </a:xfrm>
            <a:prstGeom prst="leftRightArrow">
              <a:avLst>
                <a:gd name="adj1" fmla="val 50000"/>
                <a:gd name="adj2" fmla="val 12100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A354598E-DC92-26B7-2C0B-1A7389234BE5}"/>
                </a:ext>
              </a:extLst>
            </p:cNvPr>
            <p:cNvSpPr txBox="1"/>
            <p:nvPr/>
          </p:nvSpPr>
          <p:spPr>
            <a:xfrm>
              <a:off x="7951693" y="2896448"/>
              <a:ext cx="6644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00" b="1" i="0" cap="none" spc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To </a:t>
              </a:r>
              <a:r>
                <a:rPr lang="en-US" altLang="zh-CN" sz="9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highlight>
                    <a:srgbClr val="F5AE73"/>
                  </a:highlight>
                  <a:latin typeface="Arial Narrow" panose="020B0604020202020204" pitchFamily="34" charset="0"/>
                  <a:cs typeface="Arial Narrow" panose="020B0604020202020204" pitchFamily="34" charset="0"/>
                </a:rPr>
                <a:t>R</a:t>
              </a:r>
              <a:r>
                <a:rPr lang="en-US" altLang="zh-CN" sz="900" b="1" i="0" cap="none" spc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outer</a:t>
              </a:r>
              <a:endParaRPr lang="zh-CN" altLang="en-US" sz="900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160" name="Picture 4" descr="Inside Tesla's Innovative And Homegrown “Dojo” AI Supercomputer">
            <a:extLst>
              <a:ext uri="{FF2B5EF4-FFF2-40B4-BE49-F238E27FC236}">
                <a16:creationId xmlns:a16="http://schemas.microsoft.com/office/drawing/2014/main" id="{5A9720E7-CD7F-7E97-A8BA-5023E386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588" y="1433662"/>
            <a:ext cx="2033706" cy="214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65A00B6-98B1-1105-E743-CAA252CE7869}"/>
              </a:ext>
            </a:extLst>
          </p:cNvPr>
          <p:cNvGrpSpPr/>
          <p:nvPr/>
        </p:nvGrpSpPr>
        <p:grpSpPr>
          <a:xfrm>
            <a:off x="6687862" y="4562605"/>
            <a:ext cx="2252937" cy="2246007"/>
            <a:chOff x="7169931" y="1775480"/>
            <a:chExt cx="3019816" cy="3010527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C7028C89-B95D-272D-AF1A-36C8BBE9CB48}"/>
                </a:ext>
              </a:extLst>
            </p:cNvPr>
            <p:cNvSpPr/>
            <p:nvPr/>
          </p:nvSpPr>
          <p:spPr>
            <a:xfrm>
              <a:off x="9189085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B7201FE4-CD42-9B1A-CBE3-439ECBC19632}"/>
                </a:ext>
              </a:extLst>
            </p:cNvPr>
            <p:cNvSpPr/>
            <p:nvPr/>
          </p:nvSpPr>
          <p:spPr>
            <a:xfrm>
              <a:off x="7308665" y="177548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6364385B-0B96-BC5B-34E8-C464594B3481}"/>
                </a:ext>
              </a:extLst>
            </p:cNvPr>
            <p:cNvSpPr/>
            <p:nvPr/>
          </p:nvSpPr>
          <p:spPr>
            <a:xfrm>
              <a:off x="8248465" y="177548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28AC7260-7091-0D1C-4E4D-B7A66FA0B182}"/>
                </a:ext>
              </a:extLst>
            </p:cNvPr>
            <p:cNvSpPr/>
            <p:nvPr/>
          </p:nvSpPr>
          <p:spPr>
            <a:xfrm>
              <a:off x="9188265" y="177548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45E705D5-6E80-4450-5BA5-DCA3580DD12D}"/>
                </a:ext>
              </a:extLst>
            </p:cNvPr>
            <p:cNvSpPr/>
            <p:nvPr/>
          </p:nvSpPr>
          <p:spPr>
            <a:xfrm>
              <a:off x="8242095" y="2070593"/>
              <a:ext cx="910372" cy="24410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L2 Cache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4010496A-AED9-3523-547F-C17DD5F8387A}"/>
                </a:ext>
              </a:extLst>
            </p:cNvPr>
            <p:cNvSpPr/>
            <p:nvPr/>
          </p:nvSpPr>
          <p:spPr>
            <a:xfrm>
              <a:off x="7705725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279A4506-EB11-2FB1-AFA1-CFBB073D2BA4}"/>
                </a:ext>
              </a:extLst>
            </p:cNvPr>
            <p:cNvSpPr/>
            <p:nvPr/>
          </p:nvSpPr>
          <p:spPr>
            <a:xfrm>
              <a:off x="7954990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38EBAC8-7EFD-F1E9-9B33-62E8E124B650}"/>
                </a:ext>
              </a:extLst>
            </p:cNvPr>
            <p:cNvSpPr/>
            <p:nvPr/>
          </p:nvSpPr>
          <p:spPr>
            <a:xfrm>
              <a:off x="7169931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EE43996B-9C9D-2373-212A-775DD41442EB}"/>
                </a:ext>
              </a:extLst>
            </p:cNvPr>
            <p:cNvSpPr/>
            <p:nvPr/>
          </p:nvSpPr>
          <p:spPr>
            <a:xfrm>
              <a:off x="7419196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4861574F-0CDD-A78C-0531-819C8A74B53D}"/>
                </a:ext>
              </a:extLst>
            </p:cNvPr>
            <p:cNvSpPr/>
            <p:nvPr/>
          </p:nvSpPr>
          <p:spPr>
            <a:xfrm>
              <a:off x="7705725" y="2700373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05A49955-06B6-BA47-2B7C-DD5F175309F7}"/>
                </a:ext>
              </a:extLst>
            </p:cNvPr>
            <p:cNvSpPr/>
            <p:nvPr/>
          </p:nvSpPr>
          <p:spPr>
            <a:xfrm>
              <a:off x="7954990" y="2756030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AAC59C30-A283-36FF-817E-DDDDCE743D4E}"/>
                </a:ext>
              </a:extLst>
            </p:cNvPr>
            <p:cNvSpPr/>
            <p:nvPr/>
          </p:nvSpPr>
          <p:spPr>
            <a:xfrm>
              <a:off x="7169931" y="2700373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F21B4D48-6C27-8022-869D-375F461BD415}"/>
                </a:ext>
              </a:extLst>
            </p:cNvPr>
            <p:cNvSpPr/>
            <p:nvPr/>
          </p:nvSpPr>
          <p:spPr>
            <a:xfrm>
              <a:off x="7419196" y="2756030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E38EAD90-3672-51A9-F1F6-90BF292BC6CB}"/>
                </a:ext>
              </a:extLst>
            </p:cNvPr>
            <p:cNvSpPr/>
            <p:nvPr/>
          </p:nvSpPr>
          <p:spPr>
            <a:xfrm>
              <a:off x="7705725" y="331723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2342B25D-E3B2-6B5B-4542-1FF1B470B380}"/>
                </a:ext>
              </a:extLst>
            </p:cNvPr>
            <p:cNvSpPr/>
            <p:nvPr/>
          </p:nvSpPr>
          <p:spPr>
            <a:xfrm>
              <a:off x="7954990" y="337289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45978469-01A1-494C-B4DD-125B9D2C830F}"/>
                </a:ext>
              </a:extLst>
            </p:cNvPr>
            <p:cNvSpPr/>
            <p:nvPr/>
          </p:nvSpPr>
          <p:spPr>
            <a:xfrm>
              <a:off x="7169931" y="331723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B716E69B-FA8D-1EAE-6630-3CF646E6D823}"/>
                </a:ext>
              </a:extLst>
            </p:cNvPr>
            <p:cNvSpPr/>
            <p:nvPr/>
          </p:nvSpPr>
          <p:spPr>
            <a:xfrm>
              <a:off x="7419196" y="337289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8D8BB5EA-8C91-7640-FE2B-8974C7CA19F2}"/>
                </a:ext>
              </a:extLst>
            </p:cNvPr>
            <p:cNvSpPr/>
            <p:nvPr/>
          </p:nvSpPr>
          <p:spPr>
            <a:xfrm>
              <a:off x="7705725" y="3934099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A51C0655-AC6E-992D-9BEB-40E682ED8E10}"/>
                </a:ext>
              </a:extLst>
            </p:cNvPr>
            <p:cNvSpPr/>
            <p:nvPr/>
          </p:nvSpPr>
          <p:spPr>
            <a:xfrm>
              <a:off x="7954990" y="3989756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DB12D0EF-74ED-733F-38EC-CFFD48BECB17}"/>
                </a:ext>
              </a:extLst>
            </p:cNvPr>
            <p:cNvSpPr/>
            <p:nvPr/>
          </p:nvSpPr>
          <p:spPr>
            <a:xfrm>
              <a:off x="7169931" y="3934099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A2E56C0D-DCF4-C710-B161-CE05D374E77E}"/>
                </a:ext>
              </a:extLst>
            </p:cNvPr>
            <p:cNvSpPr/>
            <p:nvPr/>
          </p:nvSpPr>
          <p:spPr>
            <a:xfrm>
              <a:off x="7419196" y="3989756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CABFD07B-9F65-61E7-06D0-43D5B4611CF9}"/>
                </a:ext>
              </a:extLst>
            </p:cNvPr>
            <p:cNvSpPr/>
            <p:nvPr/>
          </p:nvSpPr>
          <p:spPr>
            <a:xfrm>
              <a:off x="9209750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390FAA7D-9D42-E573-D2BD-F19FFF480996}"/>
                </a:ext>
              </a:extLst>
            </p:cNvPr>
            <p:cNvSpPr/>
            <p:nvPr/>
          </p:nvSpPr>
          <p:spPr>
            <a:xfrm>
              <a:off x="9713818" y="2083510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1D62D60A-9C80-B02A-7CF2-B8D4A20FCC6E}"/>
                </a:ext>
              </a:extLst>
            </p:cNvPr>
            <p:cNvSpPr/>
            <p:nvPr/>
          </p:nvSpPr>
          <p:spPr>
            <a:xfrm>
              <a:off x="9734483" y="2139167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246639C8-79F2-7DDA-B4B4-2F4B963AFEB8}"/>
                </a:ext>
              </a:extLst>
            </p:cNvPr>
            <p:cNvSpPr/>
            <p:nvPr/>
          </p:nvSpPr>
          <p:spPr>
            <a:xfrm>
              <a:off x="9189085" y="2702432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163B3E8C-BE2D-45A1-0BAC-7F12325C00C4}"/>
                </a:ext>
              </a:extLst>
            </p:cNvPr>
            <p:cNvSpPr/>
            <p:nvPr/>
          </p:nvSpPr>
          <p:spPr>
            <a:xfrm>
              <a:off x="9209750" y="2758089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994D241E-80ED-B7DA-7B39-F9197F3778AB}"/>
                </a:ext>
              </a:extLst>
            </p:cNvPr>
            <p:cNvSpPr/>
            <p:nvPr/>
          </p:nvSpPr>
          <p:spPr>
            <a:xfrm>
              <a:off x="9713818" y="2702432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AB054FF3-F9EA-DC24-A82D-BE726D6C744C}"/>
                </a:ext>
              </a:extLst>
            </p:cNvPr>
            <p:cNvSpPr/>
            <p:nvPr/>
          </p:nvSpPr>
          <p:spPr>
            <a:xfrm>
              <a:off x="9734483" y="2758089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48" name="矩形 2047">
              <a:extLst>
                <a:ext uri="{FF2B5EF4-FFF2-40B4-BE49-F238E27FC236}">
                  <a16:creationId xmlns:a16="http://schemas.microsoft.com/office/drawing/2014/main" id="{3413C312-75C8-0E83-BCBB-6E2021949BB3}"/>
                </a:ext>
              </a:extLst>
            </p:cNvPr>
            <p:cNvSpPr/>
            <p:nvPr/>
          </p:nvSpPr>
          <p:spPr>
            <a:xfrm>
              <a:off x="9189085" y="3321354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49" name="矩形 2048">
              <a:extLst>
                <a:ext uri="{FF2B5EF4-FFF2-40B4-BE49-F238E27FC236}">
                  <a16:creationId xmlns:a16="http://schemas.microsoft.com/office/drawing/2014/main" id="{FE74B59D-DE80-1E69-5800-B0CEBCA5EED8}"/>
                </a:ext>
              </a:extLst>
            </p:cNvPr>
            <p:cNvSpPr/>
            <p:nvPr/>
          </p:nvSpPr>
          <p:spPr>
            <a:xfrm>
              <a:off x="9209750" y="3377011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1" name="矩形 2050">
              <a:extLst>
                <a:ext uri="{FF2B5EF4-FFF2-40B4-BE49-F238E27FC236}">
                  <a16:creationId xmlns:a16="http://schemas.microsoft.com/office/drawing/2014/main" id="{F45B56C2-249A-9A03-BF21-A26143930C64}"/>
                </a:ext>
              </a:extLst>
            </p:cNvPr>
            <p:cNvSpPr/>
            <p:nvPr/>
          </p:nvSpPr>
          <p:spPr>
            <a:xfrm>
              <a:off x="9713818" y="3321354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3" name="矩形 2052">
              <a:extLst>
                <a:ext uri="{FF2B5EF4-FFF2-40B4-BE49-F238E27FC236}">
                  <a16:creationId xmlns:a16="http://schemas.microsoft.com/office/drawing/2014/main" id="{806907BB-AE29-0AC6-ACA6-D3A7695D2C82}"/>
                </a:ext>
              </a:extLst>
            </p:cNvPr>
            <p:cNvSpPr/>
            <p:nvPr/>
          </p:nvSpPr>
          <p:spPr>
            <a:xfrm>
              <a:off x="9734483" y="3377011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4" name="矩形 2053">
              <a:extLst>
                <a:ext uri="{FF2B5EF4-FFF2-40B4-BE49-F238E27FC236}">
                  <a16:creationId xmlns:a16="http://schemas.microsoft.com/office/drawing/2014/main" id="{86F8659A-B001-EE76-96E9-4CA68A823D42}"/>
                </a:ext>
              </a:extLst>
            </p:cNvPr>
            <p:cNvSpPr/>
            <p:nvPr/>
          </p:nvSpPr>
          <p:spPr>
            <a:xfrm>
              <a:off x="9189085" y="394027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5" name="矩形 2054">
              <a:extLst>
                <a:ext uri="{FF2B5EF4-FFF2-40B4-BE49-F238E27FC236}">
                  <a16:creationId xmlns:a16="http://schemas.microsoft.com/office/drawing/2014/main" id="{BF00DC69-A428-0FFC-95CB-B2DDC54DFE37}"/>
                </a:ext>
              </a:extLst>
            </p:cNvPr>
            <p:cNvSpPr/>
            <p:nvPr/>
          </p:nvSpPr>
          <p:spPr>
            <a:xfrm>
              <a:off x="9209750" y="399593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6" name="矩形 2055">
              <a:extLst>
                <a:ext uri="{FF2B5EF4-FFF2-40B4-BE49-F238E27FC236}">
                  <a16:creationId xmlns:a16="http://schemas.microsoft.com/office/drawing/2014/main" id="{E585248F-AE05-9AB2-8A0E-35D078859A58}"/>
                </a:ext>
              </a:extLst>
            </p:cNvPr>
            <p:cNvSpPr/>
            <p:nvPr/>
          </p:nvSpPr>
          <p:spPr>
            <a:xfrm>
              <a:off x="9713818" y="3940276"/>
              <a:ext cx="475929" cy="5753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SM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7" name="矩形 2056">
              <a:extLst>
                <a:ext uri="{FF2B5EF4-FFF2-40B4-BE49-F238E27FC236}">
                  <a16:creationId xmlns:a16="http://schemas.microsoft.com/office/drawing/2014/main" id="{E989987F-76C2-3ED6-55D3-2B3FDDC337B9}"/>
                </a:ext>
              </a:extLst>
            </p:cNvPr>
            <p:cNvSpPr/>
            <p:nvPr/>
          </p:nvSpPr>
          <p:spPr>
            <a:xfrm>
              <a:off x="9734483" y="3995933"/>
              <a:ext cx="205766" cy="46407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L1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8" name="矩形 2057">
              <a:extLst>
                <a:ext uri="{FF2B5EF4-FFF2-40B4-BE49-F238E27FC236}">
                  <a16:creationId xmlns:a16="http://schemas.microsoft.com/office/drawing/2014/main" id="{3C2D716F-4089-44D8-8433-DD2FB638AE4D}"/>
                </a:ext>
              </a:extLst>
            </p:cNvPr>
            <p:cNvSpPr/>
            <p:nvPr/>
          </p:nvSpPr>
          <p:spPr>
            <a:xfrm>
              <a:off x="7308665" y="457182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59" name="矩形 2058">
              <a:extLst>
                <a:ext uri="{FF2B5EF4-FFF2-40B4-BE49-F238E27FC236}">
                  <a16:creationId xmlns:a16="http://schemas.microsoft.com/office/drawing/2014/main" id="{DEABA702-E201-1EE2-17F4-779F4AA4AC87}"/>
                </a:ext>
              </a:extLst>
            </p:cNvPr>
            <p:cNvSpPr/>
            <p:nvPr/>
          </p:nvSpPr>
          <p:spPr>
            <a:xfrm>
              <a:off x="8248465" y="457182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060" name="矩形 2059">
              <a:extLst>
                <a:ext uri="{FF2B5EF4-FFF2-40B4-BE49-F238E27FC236}">
                  <a16:creationId xmlns:a16="http://schemas.microsoft.com/office/drawing/2014/main" id="{5251F458-9C7D-C9E2-72CE-4A9A5C9649A3}"/>
                </a:ext>
              </a:extLst>
            </p:cNvPr>
            <p:cNvSpPr/>
            <p:nvPr/>
          </p:nvSpPr>
          <p:spPr>
            <a:xfrm>
              <a:off x="9188265" y="4571820"/>
              <a:ext cx="878602" cy="21418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00" b="1" i="0" cap="none" spc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4020202020204" pitchFamily="34" charset="0"/>
                  <a:cs typeface="Arial Narrow" panose="020B0604020202020204" pitchFamily="34" charset="0"/>
                </a:rPr>
                <a:t>HBM CTRL</a:t>
              </a:r>
              <a:endParaRPr lang="zh-CN" altLang="en-US" sz="1000" b="1" i="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cxnSp>
          <p:nvCxnSpPr>
            <p:cNvPr id="2061" name="直接箭头连接符 2060">
              <a:extLst>
                <a:ext uri="{FF2B5EF4-FFF2-40B4-BE49-F238E27FC236}">
                  <a16:creationId xmlns:a16="http://schemas.microsoft.com/office/drawing/2014/main" id="{CCBA291E-0F98-E324-C8BD-50F7F4B29A64}"/>
                </a:ext>
              </a:extLst>
            </p:cNvPr>
            <p:cNvCxnSpPr>
              <a:cxnSpLocks/>
            </p:cNvCxnSpPr>
            <p:nvPr/>
          </p:nvCxnSpPr>
          <p:spPr>
            <a:xfrm>
              <a:off x="8056880" y="1989667"/>
              <a:ext cx="350520" cy="93843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直接箭头连接符 2061">
              <a:extLst>
                <a:ext uri="{FF2B5EF4-FFF2-40B4-BE49-F238E27FC236}">
                  <a16:creationId xmlns:a16="http://schemas.microsoft.com/office/drawing/2014/main" id="{FC70E62B-BB0A-4C95-980F-4432FA20C097}"/>
                </a:ext>
              </a:extLst>
            </p:cNvPr>
            <p:cNvCxnSpPr>
              <a:cxnSpLocks/>
            </p:cNvCxnSpPr>
            <p:nvPr/>
          </p:nvCxnSpPr>
          <p:spPr>
            <a:xfrm>
              <a:off x="8681416" y="1962331"/>
              <a:ext cx="1151" cy="154336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直接箭头连接符 2062">
              <a:extLst>
                <a:ext uri="{FF2B5EF4-FFF2-40B4-BE49-F238E27FC236}">
                  <a16:creationId xmlns:a16="http://schemas.microsoft.com/office/drawing/2014/main" id="{A5B3905D-711D-4FBA-2BD1-289FEAEC8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960" y="1989667"/>
              <a:ext cx="365760" cy="93843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直接箭头连接符 2063">
              <a:extLst>
                <a:ext uri="{FF2B5EF4-FFF2-40B4-BE49-F238E27FC236}">
                  <a16:creationId xmlns:a16="http://schemas.microsoft.com/office/drawing/2014/main" id="{7864DE84-015A-FF2C-F2C2-9AA507BE1D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82038" y="4440238"/>
              <a:ext cx="529" cy="170916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直接箭头连接符 2064">
              <a:extLst>
                <a:ext uri="{FF2B5EF4-FFF2-40B4-BE49-F238E27FC236}">
                  <a16:creationId xmlns:a16="http://schemas.microsoft.com/office/drawing/2014/main" id="{8337394F-42C7-A46A-DF79-13D052DE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6725" y="4476750"/>
              <a:ext cx="290513" cy="100013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直接箭头连接符 2065">
              <a:extLst>
                <a:ext uri="{FF2B5EF4-FFF2-40B4-BE49-F238E27FC236}">
                  <a16:creationId xmlns:a16="http://schemas.microsoft.com/office/drawing/2014/main" id="{F5B6C73A-AAC0-5FA2-EAE7-D8C3AF0E51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7312" y="4470401"/>
              <a:ext cx="285751" cy="106362"/>
            </a:xfrm>
            <a:prstGeom prst="straightConnector1">
              <a:avLst/>
            </a:prstGeom>
            <a:ln w="38100">
              <a:solidFill>
                <a:srgbClr val="ACC1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7" name="组合 2066">
              <a:extLst>
                <a:ext uri="{FF2B5EF4-FFF2-40B4-BE49-F238E27FC236}">
                  <a16:creationId xmlns:a16="http://schemas.microsoft.com/office/drawing/2014/main" id="{301377DF-24D0-C55E-2740-7E9E9D898E72}"/>
                </a:ext>
              </a:extLst>
            </p:cNvPr>
            <p:cNvGrpSpPr/>
            <p:nvPr/>
          </p:nvGrpSpPr>
          <p:grpSpPr>
            <a:xfrm>
              <a:off x="7604033" y="2271183"/>
              <a:ext cx="2168244" cy="248493"/>
              <a:chOff x="7604033" y="2271183"/>
              <a:chExt cx="2168244" cy="248493"/>
            </a:xfrm>
          </p:grpSpPr>
          <p:cxnSp>
            <p:nvCxnSpPr>
              <p:cNvPr id="2083" name="直接箭头连接符 2082">
                <a:extLst>
                  <a:ext uri="{FF2B5EF4-FFF2-40B4-BE49-F238E27FC236}">
                    <a16:creationId xmlns:a16="http://schemas.microsoft.com/office/drawing/2014/main" id="{719ED044-94B9-D552-43FF-E4CC27294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直接箭头连接符 2083">
                <a:extLst>
                  <a:ext uri="{FF2B5EF4-FFF2-40B4-BE49-F238E27FC236}">
                    <a16:creationId xmlns:a16="http://schemas.microsoft.com/office/drawing/2014/main" id="{0431BB5D-5203-ABE6-676A-C00DE3A2CF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5" name="直接箭头连接符 2084">
                <a:extLst>
                  <a:ext uri="{FF2B5EF4-FFF2-40B4-BE49-F238E27FC236}">
                    <a16:creationId xmlns:a16="http://schemas.microsoft.com/office/drawing/2014/main" id="{CBD1C36B-5C42-27F4-C366-99483E65D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6" name="直接箭头连接符 2085">
                <a:extLst>
                  <a:ext uri="{FF2B5EF4-FFF2-40B4-BE49-F238E27FC236}">
                    <a16:creationId xmlns:a16="http://schemas.microsoft.com/office/drawing/2014/main" id="{F214E0DB-C433-1F74-5ABA-D8C7016FEC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8" name="组合 2067">
              <a:extLst>
                <a:ext uri="{FF2B5EF4-FFF2-40B4-BE49-F238E27FC236}">
                  <a16:creationId xmlns:a16="http://schemas.microsoft.com/office/drawing/2014/main" id="{4ECB358C-E440-D0BB-96B3-0FFC58C15585}"/>
                </a:ext>
              </a:extLst>
            </p:cNvPr>
            <p:cNvGrpSpPr/>
            <p:nvPr/>
          </p:nvGrpSpPr>
          <p:grpSpPr>
            <a:xfrm>
              <a:off x="7604033" y="2864288"/>
              <a:ext cx="2168244" cy="248493"/>
              <a:chOff x="7604033" y="2271183"/>
              <a:chExt cx="2168244" cy="248493"/>
            </a:xfrm>
          </p:grpSpPr>
          <p:cxnSp>
            <p:nvCxnSpPr>
              <p:cNvPr id="2079" name="直接箭头连接符 2078">
                <a:extLst>
                  <a:ext uri="{FF2B5EF4-FFF2-40B4-BE49-F238E27FC236}">
                    <a16:creationId xmlns:a16="http://schemas.microsoft.com/office/drawing/2014/main" id="{61750EFE-0A65-276D-6F54-FEDD6DEB7A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0" name="直接箭头连接符 2079">
                <a:extLst>
                  <a:ext uri="{FF2B5EF4-FFF2-40B4-BE49-F238E27FC236}">
                    <a16:creationId xmlns:a16="http://schemas.microsoft.com/office/drawing/2014/main" id="{C4D5CBA6-C7BF-0089-A385-EC8CE1EE90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1" name="直接箭头连接符 2080">
                <a:extLst>
                  <a:ext uri="{FF2B5EF4-FFF2-40B4-BE49-F238E27FC236}">
                    <a16:creationId xmlns:a16="http://schemas.microsoft.com/office/drawing/2014/main" id="{B4FF80C7-CD0C-0D73-9FDA-D76E6A3BF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直接箭头连接符 2081">
                <a:extLst>
                  <a:ext uri="{FF2B5EF4-FFF2-40B4-BE49-F238E27FC236}">
                    <a16:creationId xmlns:a16="http://schemas.microsoft.com/office/drawing/2014/main" id="{02BCB0CD-40AD-423E-D1EB-5AF3B33CF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9" name="组合 2068">
              <a:extLst>
                <a:ext uri="{FF2B5EF4-FFF2-40B4-BE49-F238E27FC236}">
                  <a16:creationId xmlns:a16="http://schemas.microsoft.com/office/drawing/2014/main" id="{4ED37A1C-518D-6CB2-C14E-3A8418040837}"/>
                </a:ext>
              </a:extLst>
            </p:cNvPr>
            <p:cNvGrpSpPr/>
            <p:nvPr/>
          </p:nvGrpSpPr>
          <p:grpSpPr>
            <a:xfrm>
              <a:off x="7601916" y="3485369"/>
              <a:ext cx="2168244" cy="248493"/>
              <a:chOff x="7604033" y="2271183"/>
              <a:chExt cx="2168244" cy="248493"/>
            </a:xfrm>
          </p:grpSpPr>
          <p:cxnSp>
            <p:nvCxnSpPr>
              <p:cNvPr id="2075" name="直接箭头连接符 2074">
                <a:extLst>
                  <a:ext uri="{FF2B5EF4-FFF2-40B4-BE49-F238E27FC236}">
                    <a16:creationId xmlns:a16="http://schemas.microsoft.com/office/drawing/2014/main" id="{78E503F8-4F48-9679-A4AE-B744AF509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直接箭头连接符 2075">
                <a:extLst>
                  <a:ext uri="{FF2B5EF4-FFF2-40B4-BE49-F238E27FC236}">
                    <a16:creationId xmlns:a16="http://schemas.microsoft.com/office/drawing/2014/main" id="{6116DEBD-5FFC-DCC7-7851-37F0364B5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7" name="直接箭头连接符 2076">
                <a:extLst>
                  <a:ext uri="{FF2B5EF4-FFF2-40B4-BE49-F238E27FC236}">
                    <a16:creationId xmlns:a16="http://schemas.microsoft.com/office/drawing/2014/main" id="{648E2008-2C85-B83C-8E69-FFAA778DF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8" name="直接箭头连接符 2077">
                <a:extLst>
                  <a:ext uri="{FF2B5EF4-FFF2-40B4-BE49-F238E27FC236}">
                    <a16:creationId xmlns:a16="http://schemas.microsoft.com/office/drawing/2014/main" id="{BFB795F3-D5EF-DFB8-4E9E-60555112F1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0" name="组合 2069">
              <a:extLst>
                <a:ext uri="{FF2B5EF4-FFF2-40B4-BE49-F238E27FC236}">
                  <a16:creationId xmlns:a16="http://schemas.microsoft.com/office/drawing/2014/main" id="{EEB09082-AF54-720B-F5BE-C74AC6629E44}"/>
                </a:ext>
              </a:extLst>
            </p:cNvPr>
            <p:cNvGrpSpPr/>
            <p:nvPr/>
          </p:nvGrpSpPr>
          <p:grpSpPr>
            <a:xfrm>
              <a:off x="7604033" y="4117441"/>
              <a:ext cx="2168244" cy="248493"/>
              <a:chOff x="7604033" y="2271183"/>
              <a:chExt cx="2168244" cy="248493"/>
            </a:xfrm>
          </p:grpSpPr>
          <p:cxnSp>
            <p:nvCxnSpPr>
              <p:cNvPr id="2071" name="直接箭头连接符 2070">
                <a:extLst>
                  <a:ext uri="{FF2B5EF4-FFF2-40B4-BE49-F238E27FC236}">
                    <a16:creationId xmlns:a16="http://schemas.microsoft.com/office/drawing/2014/main" id="{8AFE40FB-09B8-BEAB-68D1-C2600E994C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3917" y="2277533"/>
                <a:ext cx="237066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2" name="直接箭头连接符 2071">
                <a:extLst>
                  <a:ext uri="{FF2B5EF4-FFF2-40B4-BE49-F238E27FC236}">
                    <a16:creationId xmlns:a16="http://schemas.microsoft.com/office/drawing/2014/main" id="{5C9D6929-FC9C-0CE3-14A3-743D6F584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33" y="2519676"/>
                <a:ext cx="682717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直接箭头连接符 2072">
                <a:extLst>
                  <a:ext uri="{FF2B5EF4-FFF2-40B4-BE49-F238E27FC236}">
                    <a16:creationId xmlns:a16="http://schemas.microsoft.com/office/drawing/2014/main" id="{DC62E69E-8AC4-F9D3-2963-AB5F20077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0500" y="2271183"/>
                <a:ext cx="207433" cy="0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4" name="直接箭头连接符 2073">
                <a:extLst>
                  <a:ext uri="{FF2B5EF4-FFF2-40B4-BE49-F238E27FC236}">
                    <a16:creationId xmlns:a16="http://schemas.microsoft.com/office/drawing/2014/main" id="{73EA3712-EBD6-30AF-677F-5B9DD21046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1820" y="2515920"/>
                <a:ext cx="690457" cy="2482"/>
              </a:xfrm>
              <a:prstGeom prst="straightConnector1">
                <a:avLst/>
              </a:prstGeom>
              <a:ln w="38100">
                <a:solidFill>
                  <a:srgbClr val="ACC1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4A0EE59-303B-1A82-B35A-FCD2B103FB19}"/>
              </a:ext>
            </a:extLst>
          </p:cNvPr>
          <p:cNvCxnSpPr>
            <a:cxnSpLocks/>
          </p:cNvCxnSpPr>
          <p:nvPr/>
        </p:nvCxnSpPr>
        <p:spPr>
          <a:xfrm flipV="1">
            <a:off x="8508670" y="1603375"/>
            <a:ext cx="0" cy="47625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95" name="图片 2094">
            <a:extLst>
              <a:ext uri="{FF2B5EF4-FFF2-40B4-BE49-F238E27FC236}">
                <a16:creationId xmlns:a16="http://schemas.microsoft.com/office/drawing/2014/main" id="{AC2EE579-854D-1668-F079-B06FDD64D3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FF8"/>
              </a:clrFrom>
              <a:clrTo>
                <a:srgbClr val="EEEF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6595" y="4264683"/>
            <a:ext cx="1635692" cy="308438"/>
          </a:xfrm>
          <a:prstGeom prst="rect">
            <a:avLst/>
          </a:prstGeom>
        </p:spPr>
      </p:pic>
      <p:pic>
        <p:nvPicPr>
          <p:cNvPr id="2097" name="Picture 10" descr="Hot Chips 34 – Tesla's Dojo Microarchitecture">
            <a:extLst>
              <a:ext uri="{FF2B5EF4-FFF2-40B4-BE49-F238E27FC236}">
                <a16:creationId xmlns:a16="http://schemas.microsoft.com/office/drawing/2014/main" id="{FABCD65E-6A92-16BB-0612-0D733353C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1" t="4491" r="44554" b="83939"/>
          <a:stretch/>
        </p:blipFill>
        <p:spPr bwMode="auto">
          <a:xfrm>
            <a:off x="10382183" y="1162183"/>
            <a:ext cx="1294475" cy="27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10" descr="Hot Chips 34 – Tesla's Dojo Microarchitecture">
            <a:extLst>
              <a:ext uri="{FF2B5EF4-FFF2-40B4-BE49-F238E27FC236}">
                <a16:creationId xmlns:a16="http://schemas.microsoft.com/office/drawing/2014/main" id="{32039B59-9602-FC16-8D97-31472B1FC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4" t="107" r="-62" b="90361"/>
          <a:stretch/>
        </p:blipFill>
        <p:spPr bwMode="auto">
          <a:xfrm>
            <a:off x="9647587" y="1162709"/>
            <a:ext cx="746421" cy="27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F09499-58FE-7078-5899-767D3DD1FC70}"/>
              </a:ext>
            </a:extLst>
          </p:cNvPr>
          <p:cNvSpPr txBox="1"/>
          <p:nvPr/>
        </p:nvSpPr>
        <p:spPr>
          <a:xfrm>
            <a:off x="6768694" y="3988346"/>
            <a:ext cx="19622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Tile-Based Many-PE </a:t>
            </a:r>
          </a:p>
          <a:p>
            <a:pPr algn="ctr"/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vs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Nvidia GPU Arch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D8DBF39-21B6-5EAA-1FDE-E52F3E0FCFAA}"/>
              </a:ext>
            </a:extLst>
          </p:cNvPr>
          <p:cNvSpPr/>
          <p:nvPr/>
        </p:nvSpPr>
        <p:spPr>
          <a:xfrm>
            <a:off x="8566420" y="4323857"/>
            <a:ext cx="222250" cy="190089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8FEC4BE-7906-188D-47AB-D69175783D3D}"/>
              </a:ext>
            </a:extLst>
          </p:cNvPr>
          <p:cNvSpPr/>
          <p:nvPr/>
        </p:nvSpPr>
        <p:spPr>
          <a:xfrm rot="10800000">
            <a:off x="6745066" y="4055051"/>
            <a:ext cx="222250" cy="190089"/>
          </a:xfrm>
          <a:prstGeom prst="down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52120-D260-A20E-11D3-3098D4CC4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B124E0-79E7-C521-8CA9-53529520F746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/>
              <a:t>High-Level Simulation Model – SoftHier System</a:t>
            </a:r>
            <a:r>
              <a:rPr lang="en-US" altLang="zh-CN" dirty="0"/>
              <a:t> </a:t>
            </a:r>
          </a:p>
        </p:txBody>
      </p: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363D204D-F067-D7C5-C065-F87ECF256B75}"/>
              </a:ext>
            </a:extLst>
          </p:cNvPr>
          <p:cNvSpPr txBox="1">
            <a:spLocks/>
          </p:cNvSpPr>
          <p:nvPr/>
        </p:nvSpPr>
        <p:spPr>
          <a:xfrm>
            <a:off x="299151" y="747649"/>
            <a:ext cx="9035245" cy="5448492"/>
          </a:xfrm>
          <a:prstGeom prst="rect">
            <a:avLst/>
          </a:prstGeom>
        </p:spPr>
        <p:txBody>
          <a:bodyPr vert="horz" lIns="0" tIns="44222" rIns="0" bIns="43201" rtlCol="0" anchor="t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165" indent="-304165">
              <a:lnSpc>
                <a:spcPts val="2551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</a:rPr>
              <a:t>Fully Parameterizable through Configuration File</a:t>
            </a:r>
            <a:endParaRPr lang="en-US" sz="2800" dirty="0">
              <a:solidFill>
                <a:srgbClr val="000000"/>
              </a:solidFill>
            </a:endParaRPr>
          </a:p>
          <a:p>
            <a:pPr marL="532765" lvl="1" indent="-227965">
              <a:lnSpc>
                <a:spcPts val="2551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System configuration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#Tiles (#row, #column)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NoC link data width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#HBM channels and placement on 4 edges</a:t>
            </a:r>
          </a:p>
          <a:p>
            <a:pPr marL="532765" lvl="1" indent="-227965">
              <a:lnSpc>
                <a:spcPts val="2551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Cluster configuration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ea typeface="Roboto Light"/>
                <a:cs typeface="Roboto Light"/>
              </a:rPr>
              <a:t>L1 memory capacity and bandwidth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</a:rPr>
              <a:t>Matrix engine systolic array (shape, CE pipeline stage)</a:t>
            </a:r>
          </a:p>
          <a:p>
            <a:pPr marL="761365" lvl="2" indent="-227965">
              <a:lnSpc>
                <a:spcPts val="2551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ea typeface="Roboto Light"/>
                <a:cs typeface="Roboto Light"/>
              </a:rPr>
              <a:t>DMA burst length, #outstanding burst</a:t>
            </a:r>
          </a:p>
          <a:p>
            <a:pPr marL="304165" indent="-304165">
              <a:lnSpc>
                <a:spcPts val="2551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  <a:ea typeface="Roboto Light"/>
                <a:cs typeface="Roboto Light"/>
              </a:rPr>
              <a:t>Based on GVSoC</a:t>
            </a:r>
            <a:r>
              <a:rPr lang="en-US" altLang="zh-CN" sz="2400" b="1" baseline="30000" dirty="0">
                <a:solidFill>
                  <a:srgbClr val="000000"/>
                </a:solidFill>
                <a:ea typeface="Roboto Light"/>
                <a:cs typeface="Roboto Light"/>
              </a:rPr>
              <a:t>[1]</a:t>
            </a:r>
            <a:r>
              <a:rPr lang="en-US" altLang="zh-CN" sz="2400" b="1" dirty="0">
                <a:solidFill>
                  <a:srgbClr val="000000"/>
                </a:solidFill>
                <a:ea typeface="Roboto Light"/>
                <a:cs typeface="Roboto Light"/>
              </a:rPr>
              <a:t> Platform</a:t>
            </a:r>
          </a:p>
          <a:p>
            <a:pPr marL="532765" lvl="1" indent="-227965">
              <a:lnSpc>
                <a:spcPts val="2551"/>
              </a:lnSpc>
              <a:defRPr/>
            </a:pPr>
            <a:r>
              <a:rPr lang="en-US" altLang="zh-CN" sz="1800" dirty="0">
                <a:solidFill>
                  <a:srgbClr val="000000"/>
                </a:solidFill>
              </a:rPr>
              <a:t>Event-based simulator, fast simulation speed up to 25 MIPS 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04165" indent="-304165">
              <a:lnSpc>
                <a:spcPts val="2551"/>
              </a:lnSpc>
              <a:defRPr/>
            </a:pPr>
            <a:r>
              <a:rPr lang="en-US" altLang="zh-CN" sz="2400" b="1" dirty="0">
                <a:solidFill>
                  <a:srgbClr val="000000"/>
                </a:solidFill>
              </a:rPr>
              <a:t>Calibrated with RTL Models</a:t>
            </a:r>
          </a:p>
          <a:p>
            <a:pPr marL="304165" indent="-304165">
              <a:lnSpc>
                <a:spcPts val="2551"/>
              </a:lnSpc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04165" lvl="1" indent="0">
              <a:buFont typeface="Arial" panose="020B0604020202020204" pitchFamily="34" charset="0"/>
              <a:buNone/>
              <a:defRPr/>
            </a:pP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204" name="Arrow: Pentagon 31">
            <a:extLst>
              <a:ext uri="{FF2B5EF4-FFF2-40B4-BE49-F238E27FC236}">
                <a16:creationId xmlns:a16="http://schemas.microsoft.com/office/drawing/2014/main" id="{F38FCC86-4079-CDE8-F2D6-9F300C253EC0}"/>
              </a:ext>
            </a:extLst>
          </p:cNvPr>
          <p:cNvSpPr/>
          <p:nvPr/>
        </p:nvSpPr>
        <p:spPr>
          <a:xfrm flipH="1">
            <a:off x="4194866" y="5839853"/>
            <a:ext cx="7997134" cy="579289"/>
          </a:xfrm>
          <a:prstGeom prst="homePlate">
            <a:avLst>
              <a:gd name="adj" fmla="val 43606"/>
            </a:avLst>
          </a:prstGeom>
          <a:solidFill>
            <a:srgbClr val="1B1F2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1" b="0" i="0" u="none" strike="noStrike" kern="0" cap="none" spc="0" normalizeH="0" baseline="0" noProof="0">
              <a:ln>
                <a:noFill/>
              </a:ln>
              <a:solidFill>
                <a:srgbClr val="ABABA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" name="Graphic 32">
            <a:extLst>
              <a:ext uri="{FF2B5EF4-FFF2-40B4-BE49-F238E27FC236}">
                <a16:creationId xmlns:a16="http://schemas.microsoft.com/office/drawing/2014/main" id="{D06CC002-E293-4A85-0B05-77DF56EDD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8972" y="5933316"/>
            <a:ext cx="392364" cy="392364"/>
          </a:xfrm>
          <a:prstGeom prst="rect">
            <a:avLst/>
          </a:prstGeom>
        </p:spPr>
      </p:pic>
      <p:sp>
        <p:nvSpPr>
          <p:cNvPr id="206" name="TextBox 33">
            <a:extLst>
              <a:ext uri="{FF2B5EF4-FFF2-40B4-BE49-F238E27FC236}">
                <a16:creationId xmlns:a16="http://schemas.microsoft.com/office/drawing/2014/main" id="{4CD8DD71-7C14-918C-FEEC-98FA32EE006D}"/>
              </a:ext>
            </a:extLst>
          </p:cNvPr>
          <p:cNvSpPr txBox="1"/>
          <p:nvPr/>
        </p:nvSpPr>
        <p:spPr>
          <a:xfrm>
            <a:off x="5097292" y="5955006"/>
            <a:ext cx="7094592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CN" sz="1701" dirty="0">
                <a:solidFill>
                  <a:srgbClr val="FFFFFF"/>
                </a:solidFill>
                <a:latin typeface="Consolas" panose="020B0609020204030204" pitchFamily="49" charset="0"/>
                <a:ea typeface="Roboto Light" panose="02000000000000000000" pitchFamily="2" charset="0"/>
              </a:rPr>
              <a:t>https://github.com/gvsoc/gvsoc/tree/soft_hier_release</a:t>
            </a:r>
          </a:p>
        </p:txBody>
      </p: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DDC33E4A-4334-C173-9669-8180355D7211}"/>
              </a:ext>
            </a:extLst>
          </p:cNvPr>
          <p:cNvCxnSpPr>
            <a:cxnSpLocks/>
          </p:cNvCxnSpPr>
          <p:nvPr/>
        </p:nvCxnSpPr>
        <p:spPr>
          <a:xfrm>
            <a:off x="8326489" y="2805180"/>
            <a:ext cx="705967" cy="0"/>
          </a:xfrm>
          <a:prstGeom prst="straightConnector1">
            <a:avLst/>
          </a:prstGeom>
          <a:noFill/>
          <a:ln w="38100" cap="flat" cmpd="sng" algn="ctr">
            <a:solidFill>
              <a:srgbClr val="48592C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4837394B-6AEC-8F82-8E75-3F2EBBE7064D}"/>
              </a:ext>
            </a:extLst>
          </p:cNvPr>
          <p:cNvGrpSpPr/>
          <p:nvPr/>
        </p:nvGrpSpPr>
        <p:grpSpPr>
          <a:xfrm>
            <a:off x="9579428" y="715417"/>
            <a:ext cx="2403449" cy="3342551"/>
            <a:chOff x="8911347" y="1808911"/>
            <a:chExt cx="2752333" cy="3827755"/>
          </a:xfrm>
        </p:grpSpPr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2B3FBCD5-7243-5DAA-24E5-B33C71173177}"/>
                </a:ext>
              </a:extLst>
            </p:cNvPr>
            <p:cNvGrpSpPr/>
            <p:nvPr/>
          </p:nvGrpSpPr>
          <p:grpSpPr>
            <a:xfrm>
              <a:off x="8990357" y="1808911"/>
              <a:ext cx="2563249" cy="3827755"/>
              <a:chOff x="9460341" y="1090900"/>
              <a:chExt cx="2563249" cy="3827755"/>
            </a:xfrm>
          </p:grpSpPr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1DAF3F67-5162-4405-ACAF-80131940CF27}"/>
                  </a:ext>
                </a:extLst>
              </p:cNvPr>
              <p:cNvSpPr/>
              <p:nvPr/>
            </p:nvSpPr>
            <p:spPr>
              <a:xfrm>
                <a:off x="10239473" y="1998136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Core 0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0D96C17E-A190-B880-77D3-9B9E4D76B3CF}"/>
                  </a:ext>
                </a:extLst>
              </p:cNvPr>
              <p:cNvSpPr/>
              <p:nvPr/>
            </p:nvSpPr>
            <p:spPr>
              <a:xfrm>
                <a:off x="10239473" y="2242596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Core 0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5B8B6751-CBA2-FA89-571F-0550B03B72EB}"/>
                  </a:ext>
                </a:extLst>
              </p:cNvPr>
              <p:cNvSpPr/>
              <p:nvPr/>
            </p:nvSpPr>
            <p:spPr>
              <a:xfrm>
                <a:off x="10239473" y="2487056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…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8514E52F-B569-2235-A950-0F5F51AC64E2}"/>
                  </a:ext>
                </a:extLst>
              </p:cNvPr>
              <p:cNvSpPr/>
              <p:nvPr/>
            </p:nvSpPr>
            <p:spPr>
              <a:xfrm>
                <a:off x="10239473" y="2731515"/>
                <a:ext cx="695325" cy="232526"/>
              </a:xfrm>
              <a:prstGeom prst="rect">
                <a:avLst/>
              </a:prstGeom>
              <a:solidFill>
                <a:srgbClr val="A8322C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Core n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147D5F37-22A3-EE21-64FF-FCB23979FABB}"/>
                  </a:ext>
                </a:extLst>
              </p:cNvPr>
              <p:cNvSpPr/>
              <p:nvPr/>
            </p:nvSpPr>
            <p:spPr>
              <a:xfrm>
                <a:off x="10971500" y="1998136"/>
                <a:ext cx="584236" cy="971873"/>
              </a:xfrm>
              <a:prstGeom prst="rect">
                <a:avLst/>
              </a:prstGeom>
              <a:solidFill>
                <a:srgbClr val="91056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Matrix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Engine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D3CE26FF-2668-CB36-54FA-F23B7D3775E6}"/>
                  </a:ext>
                </a:extLst>
              </p:cNvPr>
              <p:cNvSpPr/>
              <p:nvPr/>
            </p:nvSpPr>
            <p:spPr>
              <a:xfrm>
                <a:off x="11594828" y="1998136"/>
                <a:ext cx="428762" cy="971873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DMA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FACB5AE6-A0A8-0C24-B8CB-E1427191DA87}"/>
                  </a:ext>
                </a:extLst>
              </p:cNvPr>
              <p:cNvSpPr/>
              <p:nvPr/>
            </p:nvSpPr>
            <p:spPr>
              <a:xfrm>
                <a:off x="9623289" y="1728415"/>
                <a:ext cx="2400301" cy="232526"/>
              </a:xfrm>
              <a:prstGeom prst="rect">
                <a:avLst/>
              </a:prstGeom>
              <a:solidFill>
                <a:srgbClr val="1269B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I $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9A89DB67-F6FE-93B9-97D8-BCD6904C1BC9}"/>
                  </a:ext>
                </a:extLst>
              </p:cNvPr>
              <p:cNvSpPr/>
              <p:nvPr/>
            </p:nvSpPr>
            <p:spPr>
              <a:xfrm>
                <a:off x="9623289" y="3264472"/>
                <a:ext cx="2400301" cy="1320110"/>
              </a:xfrm>
              <a:prstGeom prst="rect">
                <a:avLst/>
              </a:prstGeom>
              <a:solidFill>
                <a:srgbClr val="1269B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L1 local memory</a:t>
                </a:r>
                <a:endParaRPr kumimoji="0" lang="zh-CN" altLang="en-US" sz="1323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B112658D-025E-6C5A-6CE8-935FC3A527C2}"/>
                  </a:ext>
                </a:extLst>
              </p:cNvPr>
              <p:cNvSpPr/>
              <p:nvPr/>
            </p:nvSpPr>
            <p:spPr>
              <a:xfrm>
                <a:off x="9623289" y="1992169"/>
                <a:ext cx="569077" cy="971873"/>
              </a:xfrm>
              <a:prstGeom prst="rect">
                <a:avLst/>
              </a:prstGeom>
              <a:solidFill>
                <a:srgbClr val="A8322C">
                  <a:lumMod val="75000"/>
                </a:srgb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Vector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Engine</a:t>
                </a:r>
                <a:endParaRPr kumimoji="0" lang="zh-CN" altLang="en-US" sz="132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AA959120-4D80-74E7-DF0B-E299B574BDA2}"/>
                  </a:ext>
                </a:extLst>
              </p:cNvPr>
              <p:cNvSpPr/>
              <p:nvPr/>
            </p:nvSpPr>
            <p:spPr>
              <a:xfrm>
                <a:off x="9617862" y="2995270"/>
                <a:ext cx="2400300" cy="237975"/>
              </a:xfrm>
              <a:prstGeom prst="rect">
                <a:avLst/>
              </a:prstGeom>
              <a:solidFill>
                <a:srgbClr val="168638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Interconnect</a:t>
                </a:r>
                <a:endParaRPr kumimoji="0" lang="zh-CN" altLang="en-US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5419853B-5EFE-E051-EA5E-9C0ACFB70724}"/>
                  </a:ext>
                </a:extLst>
              </p:cNvPr>
              <p:cNvCxnSpPr>
                <a:cxnSpLocks/>
                <a:stCxn id="224" idx="1"/>
              </p:cNvCxnSpPr>
              <p:nvPr/>
            </p:nvCxnSpPr>
            <p:spPr>
              <a:xfrm>
                <a:off x="9460341" y="1376901"/>
                <a:ext cx="0" cy="17280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68638"/>
                </a:solidFill>
                <a:prstDash val="sysDash"/>
                <a:miter lim="800000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22" name="直接箭头连接符 221">
                <a:extLst>
                  <a:ext uri="{FF2B5EF4-FFF2-40B4-BE49-F238E27FC236}">
                    <a16:creationId xmlns:a16="http://schemas.microsoft.com/office/drawing/2014/main" id="{0184FC38-D325-223F-3EE4-80324A603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4415" y="1419692"/>
                <a:ext cx="0" cy="61744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C375A3AD-F10B-AA9F-4ABA-364EFA4B0C6F}"/>
                  </a:ext>
                </a:extLst>
              </p:cNvPr>
              <p:cNvSpPr txBox="1"/>
              <p:nvPr/>
            </p:nvSpPr>
            <p:spPr>
              <a:xfrm>
                <a:off x="10181720" y="1359479"/>
                <a:ext cx="1836442" cy="33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0" i="0" u="none" strike="noStrike" kern="0" cap="none" spc="0" normalizeH="0" baseline="0" noProof="0">
                    <a:ln>
                      <a:noFill/>
                    </a:ln>
                    <a:solidFill>
                      <a:srgbClr val="F29545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Arial Narrow" panose="020B0604020202020204" pitchFamily="34" charset="0"/>
                  </a:rPr>
                  <a:t>To DATA NoC Router</a:t>
                </a:r>
                <a:endParaRPr kumimoji="0" lang="zh-CN" altLang="en-US" sz="1323" b="0" i="0" u="none" strike="noStrike" kern="0" cap="none" spc="0" normalizeH="0" baseline="0" noProof="0">
                  <a:ln>
                    <a:noFill/>
                  </a:ln>
                  <a:solidFill>
                    <a:srgbClr val="F2954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3AE60655-E22F-95AA-BB9D-CAD210EE8CAC}"/>
                  </a:ext>
                </a:extLst>
              </p:cNvPr>
              <p:cNvSpPr txBox="1"/>
              <p:nvPr/>
            </p:nvSpPr>
            <p:spPr>
              <a:xfrm>
                <a:off x="9460341" y="1090900"/>
                <a:ext cx="1721194" cy="572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3" b="0" i="0" u="none" strike="noStrike" kern="0" cap="none" spc="0" normalizeH="0" baseline="0" noProof="0">
                    <a:ln>
                      <a:noFill/>
                    </a:ln>
                    <a:solidFill>
                      <a:srgbClr val="168638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Arial Narrow" panose="020B0604020202020204" pitchFamily="34" charset="0"/>
                  </a:rPr>
                  <a:t>To SYNC NoC Router</a:t>
                </a:r>
                <a:endParaRPr kumimoji="0" lang="zh-CN" altLang="en-US" sz="1323" b="0" i="0" u="none" strike="noStrike" kern="0" cap="none" spc="0" normalizeH="0" baseline="0" noProof="0">
                  <a:ln>
                    <a:noFill/>
                  </a:ln>
                  <a:solidFill>
                    <a:srgbClr val="168638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cxnSp>
            <p:nvCxnSpPr>
              <p:cNvPr id="225" name="直接箭头连接符 224">
                <a:extLst>
                  <a:ext uri="{FF2B5EF4-FFF2-40B4-BE49-F238E27FC236}">
                    <a16:creationId xmlns:a16="http://schemas.microsoft.com/office/drawing/2014/main" id="{DAA8CF30-79D8-DB83-5141-B0D590A0A2FC}"/>
                  </a:ext>
                </a:extLst>
              </p:cNvPr>
              <p:cNvCxnSpPr>
                <a:cxnSpLocks/>
                <a:endCxn id="220" idx="1"/>
              </p:cNvCxnSpPr>
              <p:nvPr/>
            </p:nvCxnSpPr>
            <p:spPr>
              <a:xfrm>
                <a:off x="9460341" y="3114257"/>
                <a:ext cx="157521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68638"/>
                </a:solidFill>
                <a:prstDash val="sysDash"/>
                <a:miter lim="800000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1BF7D73A-2870-20ED-0E50-767AFBDA3B3C}"/>
                  </a:ext>
                </a:extLst>
              </p:cNvPr>
              <p:cNvSpPr txBox="1"/>
              <p:nvPr/>
            </p:nvSpPr>
            <p:spPr>
              <a:xfrm>
                <a:off x="9943249" y="4479850"/>
                <a:ext cx="1721194" cy="438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0" b="1" i="0" u="none" strike="noStrike" kern="0" cap="none" spc="0" normalizeH="0" baseline="0" noProof="0">
                    <a:ln>
                      <a:noFill/>
                    </a:ln>
                    <a:solidFill>
                      <a:srgbClr val="48592C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Arial Narrow" panose="020B0604020202020204" pitchFamily="34" charset="0"/>
                  </a:rPr>
                  <a:t>TE Cluster</a:t>
                </a:r>
                <a:endParaRPr kumimoji="0" lang="zh-CN" altLang="en-US" sz="1890" b="1" i="0" u="none" strike="noStrike" kern="0" cap="none" spc="0" normalizeH="0" baseline="0" noProof="0">
                  <a:ln>
                    <a:noFill/>
                  </a:ln>
                  <a:solidFill>
                    <a:srgbClr val="48592C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B4A5BBCA-D741-48A2-2BDF-8839E4868F02}"/>
                </a:ext>
              </a:extLst>
            </p:cNvPr>
            <p:cNvSpPr/>
            <p:nvPr/>
          </p:nvSpPr>
          <p:spPr>
            <a:xfrm>
              <a:off x="8911347" y="2385269"/>
              <a:ext cx="2752333" cy="3209454"/>
            </a:xfrm>
            <a:prstGeom prst="rect">
              <a:avLst/>
            </a:prstGeom>
            <a:noFill/>
            <a:ln w="19050" cap="flat" cmpd="sng" algn="ctr">
              <a:solidFill>
                <a:srgbClr val="89937A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1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914F8E4B-2F48-3DD7-B59F-C2918CB7E8EB}"/>
              </a:ext>
            </a:extLst>
          </p:cNvPr>
          <p:cNvGrpSpPr/>
          <p:nvPr/>
        </p:nvGrpSpPr>
        <p:grpSpPr>
          <a:xfrm>
            <a:off x="5662107" y="1289535"/>
            <a:ext cx="3528745" cy="3651166"/>
            <a:chOff x="6006810" y="2269012"/>
            <a:chExt cx="2976375" cy="3079633"/>
          </a:xfrm>
        </p:grpSpPr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23930A83-249F-834E-B7AB-DE65327291AC}"/>
                </a:ext>
              </a:extLst>
            </p:cNvPr>
            <p:cNvGrpSpPr/>
            <p:nvPr/>
          </p:nvGrpSpPr>
          <p:grpSpPr>
            <a:xfrm>
              <a:off x="6404506" y="2655319"/>
              <a:ext cx="2356033" cy="2349015"/>
              <a:chOff x="405578" y="1206905"/>
              <a:chExt cx="1708151" cy="1703063"/>
            </a:xfrm>
            <a:solidFill>
              <a:srgbClr val="89937A"/>
            </a:solidFill>
          </p:grpSpPr>
          <p:sp>
            <p:nvSpPr>
              <p:cNvPr id="315" name="矩形 314">
                <a:extLst>
                  <a:ext uri="{FF2B5EF4-FFF2-40B4-BE49-F238E27FC236}">
                    <a16:creationId xmlns:a16="http://schemas.microsoft.com/office/drawing/2014/main" id="{4E6E1AB5-7CA8-D87E-3974-43F7E8DD9389}"/>
                  </a:ext>
                </a:extLst>
              </p:cNvPr>
              <p:cNvSpPr/>
              <p:nvPr/>
            </p:nvSpPr>
            <p:spPr>
              <a:xfrm>
                <a:off x="405578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6" name="矩形 315">
                <a:extLst>
                  <a:ext uri="{FF2B5EF4-FFF2-40B4-BE49-F238E27FC236}">
                    <a16:creationId xmlns:a16="http://schemas.microsoft.com/office/drawing/2014/main" id="{C548D0F8-905F-4042-B926-A92F6FB31B97}"/>
                  </a:ext>
                </a:extLst>
              </p:cNvPr>
              <p:cNvSpPr/>
              <p:nvPr/>
            </p:nvSpPr>
            <p:spPr>
              <a:xfrm>
                <a:off x="839495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D8AF31B7-81D2-5C8F-3B7E-9A59FD68D66A}"/>
                  </a:ext>
                </a:extLst>
              </p:cNvPr>
              <p:cNvSpPr/>
              <p:nvPr/>
            </p:nvSpPr>
            <p:spPr>
              <a:xfrm>
                <a:off x="1273412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8" name="矩形 317">
                <a:extLst>
                  <a:ext uri="{FF2B5EF4-FFF2-40B4-BE49-F238E27FC236}">
                    <a16:creationId xmlns:a16="http://schemas.microsoft.com/office/drawing/2014/main" id="{946DD832-FF8B-9B20-CE88-F7EEB69098D7}"/>
                  </a:ext>
                </a:extLst>
              </p:cNvPr>
              <p:cNvSpPr/>
              <p:nvPr/>
            </p:nvSpPr>
            <p:spPr>
              <a:xfrm>
                <a:off x="1707329" y="1206905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19" name="矩形 318">
                <a:extLst>
                  <a:ext uri="{FF2B5EF4-FFF2-40B4-BE49-F238E27FC236}">
                    <a16:creationId xmlns:a16="http://schemas.microsoft.com/office/drawing/2014/main" id="{E235574A-0199-E39D-4DE8-B7D9FE6E1BA1}"/>
                  </a:ext>
                </a:extLst>
              </p:cNvPr>
              <p:cNvSpPr/>
              <p:nvPr/>
            </p:nvSpPr>
            <p:spPr>
              <a:xfrm>
                <a:off x="405578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0" name="矩形 319">
                <a:extLst>
                  <a:ext uri="{FF2B5EF4-FFF2-40B4-BE49-F238E27FC236}">
                    <a16:creationId xmlns:a16="http://schemas.microsoft.com/office/drawing/2014/main" id="{A965C0F5-1BE9-8690-7DFA-C8CD576A18F0}"/>
                  </a:ext>
                </a:extLst>
              </p:cNvPr>
              <p:cNvSpPr/>
              <p:nvPr/>
            </p:nvSpPr>
            <p:spPr>
              <a:xfrm>
                <a:off x="839495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1" name="矩形 320">
                <a:extLst>
                  <a:ext uri="{FF2B5EF4-FFF2-40B4-BE49-F238E27FC236}">
                    <a16:creationId xmlns:a16="http://schemas.microsoft.com/office/drawing/2014/main" id="{32274A10-5632-F076-084B-1D35CE06A761}"/>
                  </a:ext>
                </a:extLst>
              </p:cNvPr>
              <p:cNvSpPr/>
              <p:nvPr/>
            </p:nvSpPr>
            <p:spPr>
              <a:xfrm>
                <a:off x="1273412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2" name="矩形 321">
                <a:extLst>
                  <a:ext uri="{FF2B5EF4-FFF2-40B4-BE49-F238E27FC236}">
                    <a16:creationId xmlns:a16="http://schemas.microsoft.com/office/drawing/2014/main" id="{E8D08BA5-7A6E-5619-E746-785144B275C8}"/>
                  </a:ext>
                </a:extLst>
              </p:cNvPr>
              <p:cNvSpPr/>
              <p:nvPr/>
            </p:nvSpPr>
            <p:spPr>
              <a:xfrm>
                <a:off x="1707329" y="1639126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3" name="矩形 322">
                <a:extLst>
                  <a:ext uri="{FF2B5EF4-FFF2-40B4-BE49-F238E27FC236}">
                    <a16:creationId xmlns:a16="http://schemas.microsoft.com/office/drawing/2014/main" id="{2982ED37-8587-E68F-72D5-AB490AFCA4DF}"/>
                  </a:ext>
                </a:extLst>
              </p:cNvPr>
              <p:cNvSpPr/>
              <p:nvPr/>
            </p:nvSpPr>
            <p:spPr>
              <a:xfrm>
                <a:off x="405578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FE031B05-A3AF-C429-8437-37047CB22A84}"/>
                  </a:ext>
                </a:extLst>
              </p:cNvPr>
              <p:cNvSpPr/>
              <p:nvPr/>
            </p:nvSpPr>
            <p:spPr>
              <a:xfrm>
                <a:off x="839495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5" name="矩形 324">
                <a:extLst>
                  <a:ext uri="{FF2B5EF4-FFF2-40B4-BE49-F238E27FC236}">
                    <a16:creationId xmlns:a16="http://schemas.microsoft.com/office/drawing/2014/main" id="{01234E68-5548-B41E-F547-93452D21F12B}"/>
                  </a:ext>
                </a:extLst>
              </p:cNvPr>
              <p:cNvSpPr/>
              <p:nvPr/>
            </p:nvSpPr>
            <p:spPr>
              <a:xfrm>
                <a:off x="1273412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51400124-702F-8424-4DAC-7B3EFB68AD16}"/>
                  </a:ext>
                </a:extLst>
              </p:cNvPr>
              <p:cNvSpPr/>
              <p:nvPr/>
            </p:nvSpPr>
            <p:spPr>
              <a:xfrm>
                <a:off x="1707329" y="2071347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E5BE7256-0562-EA95-C1F8-3D3C316D3484}"/>
                  </a:ext>
                </a:extLst>
              </p:cNvPr>
              <p:cNvSpPr/>
              <p:nvPr/>
            </p:nvSpPr>
            <p:spPr>
              <a:xfrm>
                <a:off x="405578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E709C194-A2D6-273C-56A5-EEE950E4F421}"/>
                  </a:ext>
                </a:extLst>
              </p:cNvPr>
              <p:cNvSpPr/>
              <p:nvPr/>
            </p:nvSpPr>
            <p:spPr>
              <a:xfrm>
                <a:off x="839495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5FFB8D61-AB14-3F6F-F6F4-ACB490B9B02E}"/>
                  </a:ext>
                </a:extLst>
              </p:cNvPr>
              <p:cNvSpPr/>
              <p:nvPr/>
            </p:nvSpPr>
            <p:spPr>
              <a:xfrm>
                <a:off x="1273412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sp>
            <p:nvSpPr>
              <p:cNvPr id="330" name="矩形 329">
                <a:extLst>
                  <a:ext uri="{FF2B5EF4-FFF2-40B4-BE49-F238E27FC236}">
                    <a16:creationId xmlns:a16="http://schemas.microsoft.com/office/drawing/2014/main" id="{F3DD3A60-320F-1F4A-3488-56AE2B81D18C}"/>
                  </a:ext>
                </a:extLst>
              </p:cNvPr>
              <p:cNvSpPr/>
              <p:nvPr/>
            </p:nvSpPr>
            <p:spPr>
              <a:xfrm>
                <a:off x="1707329" y="2503568"/>
                <a:ext cx="406400" cy="406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134" b="1" kern="0" dirty="0">
                    <a:solidFill>
                      <a:srgbClr val="FFFFFF"/>
                    </a:solidFill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T</a:t>
                </a:r>
                <a:endParaRPr kumimoji="0" lang="zh-CN" altLang="en-US" sz="1134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</p:grpSp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BCFAFC68-AB88-6904-84EE-3563391A91D4}"/>
                </a:ext>
              </a:extLst>
            </p:cNvPr>
            <p:cNvGrpSpPr/>
            <p:nvPr/>
          </p:nvGrpSpPr>
          <p:grpSpPr>
            <a:xfrm>
              <a:off x="6406695" y="2655078"/>
              <a:ext cx="1956599" cy="1950319"/>
              <a:chOff x="7345306" y="3032507"/>
              <a:chExt cx="3299462" cy="3288873"/>
            </a:xfrm>
          </p:grpSpPr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1A0EE3C8-85BF-A416-231E-D1856E9C7A01}"/>
                  </a:ext>
                </a:extLst>
              </p:cNvPr>
              <p:cNvSpPr/>
              <p:nvPr/>
            </p:nvSpPr>
            <p:spPr>
              <a:xfrm>
                <a:off x="7345306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76" name="直接箭头连接符 275">
                <a:extLst>
                  <a:ext uri="{FF2B5EF4-FFF2-40B4-BE49-F238E27FC236}">
                    <a16:creationId xmlns:a16="http://schemas.microsoft.com/office/drawing/2014/main" id="{21BA4987-6FB0-EC2D-BEB7-712B426A12ED}"/>
                  </a:ext>
                </a:extLst>
              </p:cNvPr>
              <p:cNvCxnSpPr>
                <a:cxnSpLocks/>
                <a:stCxn id="275" idx="3"/>
              </p:cNvCxnSpPr>
              <p:nvPr/>
            </p:nvCxnSpPr>
            <p:spPr>
              <a:xfrm>
                <a:off x="7613382" y="3167413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7" name="直接箭头连接符 276">
                <a:extLst>
                  <a:ext uri="{FF2B5EF4-FFF2-40B4-BE49-F238E27FC236}">
                    <a16:creationId xmlns:a16="http://schemas.microsoft.com/office/drawing/2014/main" id="{A1AE0FD2-3678-D46A-DFFB-B897383C110D}"/>
                  </a:ext>
                </a:extLst>
              </p:cNvPr>
              <p:cNvCxnSpPr>
                <a:cxnSpLocks/>
                <a:stCxn id="275" idx="2"/>
              </p:cNvCxnSpPr>
              <p:nvPr/>
            </p:nvCxnSpPr>
            <p:spPr>
              <a:xfrm>
                <a:off x="7479344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78" name="矩形 277">
                <a:extLst>
                  <a:ext uri="{FF2B5EF4-FFF2-40B4-BE49-F238E27FC236}">
                    <a16:creationId xmlns:a16="http://schemas.microsoft.com/office/drawing/2014/main" id="{5E50642E-134A-116F-F5E6-48DF8117D1E4}"/>
                  </a:ext>
                </a:extLst>
              </p:cNvPr>
              <p:cNvSpPr/>
              <p:nvPr/>
            </p:nvSpPr>
            <p:spPr>
              <a:xfrm>
                <a:off x="8355768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79" name="直接箭头连接符 278">
                <a:extLst>
                  <a:ext uri="{FF2B5EF4-FFF2-40B4-BE49-F238E27FC236}">
                    <a16:creationId xmlns:a16="http://schemas.microsoft.com/office/drawing/2014/main" id="{B000AE6F-75DA-7FF7-2C5A-F424861BA539}"/>
                  </a:ext>
                </a:extLst>
              </p:cNvPr>
              <p:cNvCxnSpPr>
                <a:cxnSpLocks/>
                <a:stCxn id="278" idx="3"/>
              </p:cNvCxnSpPr>
              <p:nvPr/>
            </p:nvCxnSpPr>
            <p:spPr>
              <a:xfrm>
                <a:off x="8623844" y="3167413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80" name="直接箭头连接符 279">
                <a:extLst>
                  <a:ext uri="{FF2B5EF4-FFF2-40B4-BE49-F238E27FC236}">
                    <a16:creationId xmlns:a16="http://schemas.microsoft.com/office/drawing/2014/main" id="{061F95FD-B729-AF9F-CB73-D712DE25CC41}"/>
                  </a:ext>
                </a:extLst>
              </p:cNvPr>
              <p:cNvCxnSpPr>
                <a:cxnSpLocks/>
                <a:stCxn id="278" idx="2"/>
              </p:cNvCxnSpPr>
              <p:nvPr/>
            </p:nvCxnSpPr>
            <p:spPr>
              <a:xfrm>
                <a:off x="8489806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F5C861E1-35FB-A7DB-8887-0AF3808BC827}"/>
                  </a:ext>
                </a:extLst>
              </p:cNvPr>
              <p:cNvSpPr/>
              <p:nvPr/>
            </p:nvSpPr>
            <p:spPr>
              <a:xfrm>
                <a:off x="9366230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2" name="直接箭头连接符 281">
                <a:extLst>
                  <a:ext uri="{FF2B5EF4-FFF2-40B4-BE49-F238E27FC236}">
                    <a16:creationId xmlns:a16="http://schemas.microsoft.com/office/drawing/2014/main" id="{CAFC9779-E4DA-6E07-C0D6-00D26068FC9F}"/>
                  </a:ext>
                </a:extLst>
              </p:cNvPr>
              <p:cNvCxnSpPr>
                <a:cxnSpLocks/>
                <a:stCxn id="281" idx="3"/>
              </p:cNvCxnSpPr>
              <p:nvPr/>
            </p:nvCxnSpPr>
            <p:spPr>
              <a:xfrm>
                <a:off x="9634306" y="3167413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83" name="直接箭头连接符 282">
                <a:extLst>
                  <a:ext uri="{FF2B5EF4-FFF2-40B4-BE49-F238E27FC236}">
                    <a16:creationId xmlns:a16="http://schemas.microsoft.com/office/drawing/2014/main" id="{444BAA46-88E9-DA9E-863D-ECBA5C5D3F67}"/>
                  </a:ext>
                </a:extLst>
              </p:cNvPr>
              <p:cNvCxnSpPr>
                <a:cxnSpLocks/>
                <a:stCxn id="281" idx="2"/>
              </p:cNvCxnSpPr>
              <p:nvPr/>
            </p:nvCxnSpPr>
            <p:spPr>
              <a:xfrm>
                <a:off x="9500268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65DFD12C-61B8-1973-C2EE-7FBF8ED80323}"/>
                  </a:ext>
                </a:extLst>
              </p:cNvPr>
              <p:cNvSpPr/>
              <p:nvPr/>
            </p:nvSpPr>
            <p:spPr>
              <a:xfrm>
                <a:off x="10376692" y="3032507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5" name="直接箭头连接符 284">
                <a:extLst>
                  <a:ext uri="{FF2B5EF4-FFF2-40B4-BE49-F238E27FC236}">
                    <a16:creationId xmlns:a16="http://schemas.microsoft.com/office/drawing/2014/main" id="{04623B0E-78D3-B14E-DF08-05C95B6EDF02}"/>
                  </a:ext>
                </a:extLst>
              </p:cNvPr>
              <p:cNvCxnSpPr>
                <a:cxnSpLocks/>
                <a:stCxn id="284" idx="2"/>
              </p:cNvCxnSpPr>
              <p:nvPr/>
            </p:nvCxnSpPr>
            <p:spPr>
              <a:xfrm>
                <a:off x="10510730" y="3302318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DF8F8A4D-9610-601A-9A8C-2E766064D13A}"/>
                  </a:ext>
                </a:extLst>
              </p:cNvPr>
              <p:cNvSpPr/>
              <p:nvPr/>
            </p:nvSpPr>
            <p:spPr>
              <a:xfrm>
                <a:off x="7345306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87" name="直接箭头连接符 286">
                <a:extLst>
                  <a:ext uri="{FF2B5EF4-FFF2-40B4-BE49-F238E27FC236}">
                    <a16:creationId xmlns:a16="http://schemas.microsoft.com/office/drawing/2014/main" id="{006ABD6F-1E4D-8E1C-B0C8-B7CC82F54868}"/>
                  </a:ext>
                </a:extLst>
              </p:cNvPr>
              <p:cNvCxnSpPr>
                <a:cxnSpLocks/>
                <a:stCxn id="286" idx="3"/>
              </p:cNvCxnSpPr>
              <p:nvPr/>
            </p:nvCxnSpPr>
            <p:spPr>
              <a:xfrm>
                <a:off x="7613382" y="4173767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88" name="直接箭头连接符 287">
                <a:extLst>
                  <a:ext uri="{FF2B5EF4-FFF2-40B4-BE49-F238E27FC236}">
                    <a16:creationId xmlns:a16="http://schemas.microsoft.com/office/drawing/2014/main" id="{06C37442-0038-EAEF-E175-1649291130FE}"/>
                  </a:ext>
                </a:extLst>
              </p:cNvPr>
              <p:cNvCxnSpPr>
                <a:cxnSpLocks/>
                <a:stCxn id="286" idx="2"/>
              </p:cNvCxnSpPr>
              <p:nvPr/>
            </p:nvCxnSpPr>
            <p:spPr>
              <a:xfrm>
                <a:off x="7479344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B12CE744-11F6-A9E4-46B2-3A30144F2BC4}"/>
                  </a:ext>
                </a:extLst>
              </p:cNvPr>
              <p:cNvSpPr/>
              <p:nvPr/>
            </p:nvSpPr>
            <p:spPr>
              <a:xfrm>
                <a:off x="8355768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0" name="直接箭头连接符 289">
                <a:extLst>
                  <a:ext uri="{FF2B5EF4-FFF2-40B4-BE49-F238E27FC236}">
                    <a16:creationId xmlns:a16="http://schemas.microsoft.com/office/drawing/2014/main" id="{AB23DACC-03A6-98F0-7F9B-5E4C9D6257E2}"/>
                  </a:ext>
                </a:extLst>
              </p:cNvPr>
              <p:cNvCxnSpPr>
                <a:cxnSpLocks/>
                <a:stCxn id="289" idx="3"/>
              </p:cNvCxnSpPr>
              <p:nvPr/>
            </p:nvCxnSpPr>
            <p:spPr>
              <a:xfrm>
                <a:off x="8623844" y="4173767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1" name="直接箭头连接符 290">
                <a:extLst>
                  <a:ext uri="{FF2B5EF4-FFF2-40B4-BE49-F238E27FC236}">
                    <a16:creationId xmlns:a16="http://schemas.microsoft.com/office/drawing/2014/main" id="{3898645F-8AE8-DD5C-14F6-6F03FFFC98E7}"/>
                  </a:ext>
                </a:extLst>
              </p:cNvPr>
              <p:cNvCxnSpPr>
                <a:cxnSpLocks/>
                <a:stCxn id="289" idx="2"/>
              </p:cNvCxnSpPr>
              <p:nvPr/>
            </p:nvCxnSpPr>
            <p:spPr>
              <a:xfrm>
                <a:off x="8489806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BB1D556F-B573-E9DA-43CC-7F89A6BF2F38}"/>
                  </a:ext>
                </a:extLst>
              </p:cNvPr>
              <p:cNvSpPr/>
              <p:nvPr/>
            </p:nvSpPr>
            <p:spPr>
              <a:xfrm>
                <a:off x="9366230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3" name="直接箭头连接符 292">
                <a:extLst>
                  <a:ext uri="{FF2B5EF4-FFF2-40B4-BE49-F238E27FC236}">
                    <a16:creationId xmlns:a16="http://schemas.microsoft.com/office/drawing/2014/main" id="{771612B0-6C04-1CE6-E783-3BC886B944E5}"/>
                  </a:ext>
                </a:extLst>
              </p:cNvPr>
              <p:cNvCxnSpPr>
                <a:cxnSpLocks/>
                <a:stCxn id="292" idx="3"/>
              </p:cNvCxnSpPr>
              <p:nvPr/>
            </p:nvCxnSpPr>
            <p:spPr>
              <a:xfrm>
                <a:off x="9634306" y="4173767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4" name="直接箭头连接符 293">
                <a:extLst>
                  <a:ext uri="{FF2B5EF4-FFF2-40B4-BE49-F238E27FC236}">
                    <a16:creationId xmlns:a16="http://schemas.microsoft.com/office/drawing/2014/main" id="{2D712768-61E0-DAF0-45E3-BCB57FAF95AE}"/>
                  </a:ext>
                </a:extLst>
              </p:cNvPr>
              <p:cNvCxnSpPr>
                <a:cxnSpLocks/>
                <a:stCxn id="292" idx="2"/>
              </p:cNvCxnSpPr>
              <p:nvPr/>
            </p:nvCxnSpPr>
            <p:spPr>
              <a:xfrm>
                <a:off x="9500268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895224CA-E666-C774-6105-3B86100082B6}"/>
                  </a:ext>
                </a:extLst>
              </p:cNvPr>
              <p:cNvSpPr/>
              <p:nvPr/>
            </p:nvSpPr>
            <p:spPr>
              <a:xfrm>
                <a:off x="10376692" y="4038861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6" name="直接箭头连接符 295">
                <a:extLst>
                  <a:ext uri="{FF2B5EF4-FFF2-40B4-BE49-F238E27FC236}">
                    <a16:creationId xmlns:a16="http://schemas.microsoft.com/office/drawing/2014/main" id="{0BF66C3F-05BC-B3B2-857D-DBD2FE12DDF9}"/>
                  </a:ext>
                </a:extLst>
              </p:cNvPr>
              <p:cNvCxnSpPr>
                <a:cxnSpLocks/>
                <a:stCxn id="295" idx="2"/>
              </p:cNvCxnSpPr>
              <p:nvPr/>
            </p:nvCxnSpPr>
            <p:spPr>
              <a:xfrm>
                <a:off x="10510730" y="4308672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4E99A20D-94BF-0D4A-AFFD-BC6FF2737B1A}"/>
                  </a:ext>
                </a:extLst>
              </p:cNvPr>
              <p:cNvSpPr/>
              <p:nvPr/>
            </p:nvSpPr>
            <p:spPr>
              <a:xfrm>
                <a:off x="7345306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BC76C6CB-3C57-4B1F-23ED-4A6983F62CAB}"/>
                  </a:ext>
                </a:extLst>
              </p:cNvPr>
              <p:cNvCxnSpPr>
                <a:cxnSpLocks/>
                <a:stCxn id="297" idx="3"/>
              </p:cNvCxnSpPr>
              <p:nvPr/>
            </p:nvCxnSpPr>
            <p:spPr>
              <a:xfrm>
                <a:off x="7613382" y="5180121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99" name="直接箭头连接符 298">
                <a:extLst>
                  <a:ext uri="{FF2B5EF4-FFF2-40B4-BE49-F238E27FC236}">
                    <a16:creationId xmlns:a16="http://schemas.microsoft.com/office/drawing/2014/main" id="{02708C3B-C66D-B0CD-4B6A-6C7C37F8FE26}"/>
                  </a:ext>
                </a:extLst>
              </p:cNvPr>
              <p:cNvCxnSpPr>
                <a:cxnSpLocks/>
                <a:stCxn id="297" idx="2"/>
              </p:cNvCxnSpPr>
              <p:nvPr/>
            </p:nvCxnSpPr>
            <p:spPr>
              <a:xfrm>
                <a:off x="7479344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1C871075-2DF3-5C83-6B61-DAD43A05B514}"/>
                  </a:ext>
                </a:extLst>
              </p:cNvPr>
              <p:cNvSpPr/>
              <p:nvPr/>
            </p:nvSpPr>
            <p:spPr>
              <a:xfrm>
                <a:off x="8355768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1" name="直接箭头连接符 300">
                <a:extLst>
                  <a:ext uri="{FF2B5EF4-FFF2-40B4-BE49-F238E27FC236}">
                    <a16:creationId xmlns:a16="http://schemas.microsoft.com/office/drawing/2014/main" id="{899037C8-0FA6-457D-7AB3-1FC2754026BC}"/>
                  </a:ext>
                </a:extLst>
              </p:cNvPr>
              <p:cNvCxnSpPr>
                <a:cxnSpLocks/>
                <a:stCxn id="300" idx="3"/>
              </p:cNvCxnSpPr>
              <p:nvPr/>
            </p:nvCxnSpPr>
            <p:spPr>
              <a:xfrm>
                <a:off x="8623844" y="5180121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302" name="直接箭头连接符 301">
                <a:extLst>
                  <a:ext uri="{FF2B5EF4-FFF2-40B4-BE49-F238E27FC236}">
                    <a16:creationId xmlns:a16="http://schemas.microsoft.com/office/drawing/2014/main" id="{6083011B-6209-3F6D-9E15-7835BA53A483}"/>
                  </a:ext>
                </a:extLst>
              </p:cNvPr>
              <p:cNvCxnSpPr>
                <a:cxnSpLocks/>
                <a:stCxn id="300" idx="2"/>
              </p:cNvCxnSpPr>
              <p:nvPr/>
            </p:nvCxnSpPr>
            <p:spPr>
              <a:xfrm>
                <a:off x="8489806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2E371E7E-8209-5688-337C-936BF61165D0}"/>
                  </a:ext>
                </a:extLst>
              </p:cNvPr>
              <p:cNvSpPr/>
              <p:nvPr/>
            </p:nvSpPr>
            <p:spPr>
              <a:xfrm>
                <a:off x="9366230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4" name="直接箭头连接符 303">
                <a:extLst>
                  <a:ext uri="{FF2B5EF4-FFF2-40B4-BE49-F238E27FC236}">
                    <a16:creationId xmlns:a16="http://schemas.microsoft.com/office/drawing/2014/main" id="{784DF032-F814-3ACD-BF67-40B83E3DF650}"/>
                  </a:ext>
                </a:extLst>
              </p:cNvPr>
              <p:cNvCxnSpPr>
                <a:cxnSpLocks/>
                <a:stCxn id="303" idx="3"/>
              </p:cNvCxnSpPr>
              <p:nvPr/>
            </p:nvCxnSpPr>
            <p:spPr>
              <a:xfrm>
                <a:off x="9634306" y="5180121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305" name="直接箭头连接符 304">
                <a:extLst>
                  <a:ext uri="{FF2B5EF4-FFF2-40B4-BE49-F238E27FC236}">
                    <a16:creationId xmlns:a16="http://schemas.microsoft.com/office/drawing/2014/main" id="{4013672B-2101-F8DE-5FF9-EE168D52D3DA}"/>
                  </a:ext>
                </a:extLst>
              </p:cNvPr>
              <p:cNvCxnSpPr>
                <a:cxnSpLocks/>
                <a:stCxn id="303" idx="2"/>
              </p:cNvCxnSpPr>
              <p:nvPr/>
            </p:nvCxnSpPr>
            <p:spPr>
              <a:xfrm>
                <a:off x="9500268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5D790788-1CE7-41B3-D4F0-D2CC7001C47A}"/>
                  </a:ext>
                </a:extLst>
              </p:cNvPr>
              <p:cNvSpPr/>
              <p:nvPr/>
            </p:nvSpPr>
            <p:spPr>
              <a:xfrm>
                <a:off x="10376692" y="5045215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7" name="直接箭头连接符 306">
                <a:extLst>
                  <a:ext uri="{FF2B5EF4-FFF2-40B4-BE49-F238E27FC236}">
                    <a16:creationId xmlns:a16="http://schemas.microsoft.com/office/drawing/2014/main" id="{0F44244B-0109-F085-4875-DBD8A2365A80}"/>
                  </a:ext>
                </a:extLst>
              </p:cNvPr>
              <p:cNvCxnSpPr>
                <a:cxnSpLocks/>
                <a:stCxn id="306" idx="2"/>
              </p:cNvCxnSpPr>
              <p:nvPr/>
            </p:nvCxnSpPr>
            <p:spPr>
              <a:xfrm>
                <a:off x="10510730" y="5315026"/>
                <a:ext cx="0" cy="73654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08" name="矩形 307">
                <a:extLst>
                  <a:ext uri="{FF2B5EF4-FFF2-40B4-BE49-F238E27FC236}">
                    <a16:creationId xmlns:a16="http://schemas.microsoft.com/office/drawing/2014/main" id="{EEDE1CA4-06B0-A5FA-F1EE-6BF4DCA2EAAB}"/>
                  </a:ext>
                </a:extLst>
              </p:cNvPr>
              <p:cNvSpPr/>
              <p:nvPr/>
            </p:nvSpPr>
            <p:spPr>
              <a:xfrm>
                <a:off x="7345306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09" name="直接箭头连接符 308">
                <a:extLst>
                  <a:ext uri="{FF2B5EF4-FFF2-40B4-BE49-F238E27FC236}">
                    <a16:creationId xmlns:a16="http://schemas.microsoft.com/office/drawing/2014/main" id="{6E8A3256-973C-4245-BCF8-2ECA151ED857}"/>
                  </a:ext>
                </a:extLst>
              </p:cNvPr>
              <p:cNvCxnSpPr>
                <a:cxnSpLocks/>
                <a:stCxn id="308" idx="3"/>
              </p:cNvCxnSpPr>
              <p:nvPr/>
            </p:nvCxnSpPr>
            <p:spPr>
              <a:xfrm>
                <a:off x="7613382" y="6186475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4D6D9D7B-CB14-9EC3-EA37-BA5802500278}"/>
                  </a:ext>
                </a:extLst>
              </p:cNvPr>
              <p:cNvSpPr/>
              <p:nvPr/>
            </p:nvSpPr>
            <p:spPr>
              <a:xfrm>
                <a:off x="8355768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11" name="直接箭头连接符 310">
                <a:extLst>
                  <a:ext uri="{FF2B5EF4-FFF2-40B4-BE49-F238E27FC236}">
                    <a16:creationId xmlns:a16="http://schemas.microsoft.com/office/drawing/2014/main" id="{A3CDD795-1ED8-6032-98F3-908976813DBA}"/>
                  </a:ext>
                </a:extLst>
              </p:cNvPr>
              <p:cNvCxnSpPr>
                <a:cxnSpLocks/>
                <a:stCxn id="310" idx="3"/>
              </p:cNvCxnSpPr>
              <p:nvPr/>
            </p:nvCxnSpPr>
            <p:spPr>
              <a:xfrm>
                <a:off x="8623844" y="6186475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0FB8B0F7-A1B3-8CE1-E236-6FCF74F3072E}"/>
                  </a:ext>
                </a:extLst>
              </p:cNvPr>
              <p:cNvSpPr/>
              <p:nvPr/>
            </p:nvSpPr>
            <p:spPr>
              <a:xfrm>
                <a:off x="9366230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  <p:cxnSp>
            <p:nvCxnSpPr>
              <p:cNvPr id="313" name="直接箭头连接符 312">
                <a:extLst>
                  <a:ext uri="{FF2B5EF4-FFF2-40B4-BE49-F238E27FC236}">
                    <a16:creationId xmlns:a16="http://schemas.microsoft.com/office/drawing/2014/main" id="{42404FD2-502B-C342-5699-EB37E7CE4D9F}"/>
                  </a:ext>
                </a:extLst>
              </p:cNvPr>
              <p:cNvCxnSpPr>
                <a:cxnSpLocks/>
                <a:stCxn id="312" idx="3"/>
              </p:cNvCxnSpPr>
              <p:nvPr/>
            </p:nvCxnSpPr>
            <p:spPr>
              <a:xfrm>
                <a:off x="9634306" y="6186475"/>
                <a:ext cx="742386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11CB924F-E22E-72E2-58BB-F5A3AC6BD601}"/>
                  </a:ext>
                </a:extLst>
              </p:cNvPr>
              <p:cNvSpPr/>
              <p:nvPr/>
            </p:nvSpPr>
            <p:spPr>
              <a:xfrm>
                <a:off x="10376692" y="6051569"/>
                <a:ext cx="268076" cy="269811"/>
              </a:xfrm>
              <a:prstGeom prst="rect">
                <a:avLst/>
              </a:prstGeom>
              <a:solidFill>
                <a:srgbClr val="F29545"/>
              </a:solidFill>
              <a:ln w="12700" cap="flat" cmpd="sng" algn="ctr">
                <a:solidFill>
                  <a:srgbClr val="F29545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4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4020202020204" pitchFamily="34" charset="0"/>
                    <a:ea typeface="宋体" panose="02010600030101010101" pitchFamily="2" charset="-122"/>
                    <a:cs typeface="Arial Narrow" panose="020B0604020202020204" pitchFamily="34" charset="0"/>
                  </a:rPr>
                  <a:t>R</a:t>
                </a:r>
                <a:endParaRPr kumimoji="0" lang="zh-CN" altLang="en-US" sz="1134" b="1" i="0" u="none" strike="noStrike" kern="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endParaRPr>
              </a:p>
            </p:txBody>
          </p:sp>
        </p:grp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7BA6E4B2-B55F-0303-00DA-7D0C9B126B54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3318249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8151345C-2AD4-BB41-723D-ACECD6D20D89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3928624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D26A51D7-3850-16C9-E6B9-69FEF3C74974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4519801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ADB35597-D2DC-FB41-B063-F80DC426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494440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4" name="直接箭头连接符 233">
              <a:extLst>
                <a:ext uri="{FF2B5EF4-FFF2-40B4-BE49-F238E27FC236}">
                  <a16:creationId xmlns:a16="http://schemas.microsoft.com/office/drawing/2014/main" id="{823C73E3-F08B-A36E-1580-5FED86B19CBB}"/>
                </a:ext>
              </a:extLst>
            </p:cNvPr>
            <p:cNvCxnSpPr>
              <a:cxnSpLocks/>
            </p:cNvCxnSpPr>
            <p:nvPr/>
          </p:nvCxnSpPr>
          <p:spPr>
            <a:xfrm>
              <a:off x="7091807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5" name="直接箭头连接符 234">
              <a:extLst>
                <a:ext uri="{FF2B5EF4-FFF2-40B4-BE49-F238E27FC236}">
                  <a16:creationId xmlns:a16="http://schemas.microsoft.com/office/drawing/2014/main" id="{934B07F5-D47C-03F4-FA94-D3EB4C0CD831}"/>
                </a:ext>
              </a:extLst>
            </p:cNvPr>
            <p:cNvCxnSpPr>
              <a:cxnSpLocks/>
            </p:cNvCxnSpPr>
            <p:nvPr/>
          </p:nvCxnSpPr>
          <p:spPr>
            <a:xfrm>
              <a:off x="7689175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08D49460-3553-EBDC-CF5A-36A1651A1001}"/>
                </a:ext>
              </a:extLst>
            </p:cNvPr>
            <p:cNvCxnSpPr>
              <a:cxnSpLocks/>
            </p:cNvCxnSpPr>
            <p:nvPr/>
          </p:nvCxnSpPr>
          <p:spPr>
            <a:xfrm>
              <a:off x="8286542" y="4631627"/>
              <a:ext cx="0" cy="570615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7" name="直接箭头连接符 236">
              <a:extLst>
                <a:ext uri="{FF2B5EF4-FFF2-40B4-BE49-F238E27FC236}">
                  <a16:creationId xmlns:a16="http://schemas.microsoft.com/office/drawing/2014/main" id="{FAE36E5F-ABF5-82EA-0372-D16DEEF9928B}"/>
                </a:ext>
              </a:extLst>
            </p:cNvPr>
            <p:cNvCxnSpPr>
              <a:cxnSpLocks/>
            </p:cNvCxnSpPr>
            <p:nvPr/>
          </p:nvCxnSpPr>
          <p:spPr>
            <a:xfrm>
              <a:off x="8363294" y="2735077"/>
              <a:ext cx="440239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B4774153-045A-C969-4447-20812308DDC4}"/>
                </a:ext>
              </a:extLst>
            </p:cNvPr>
            <p:cNvCxnSpPr>
              <a:cxnSpLocks/>
            </p:cNvCxnSpPr>
            <p:nvPr/>
          </p:nvCxnSpPr>
          <p:spPr>
            <a:xfrm>
              <a:off x="6493587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41570E0E-8386-825C-8AD5-2AB08E87E359}"/>
                </a:ext>
              </a:extLst>
            </p:cNvPr>
            <p:cNvCxnSpPr>
              <a:cxnSpLocks/>
            </p:cNvCxnSpPr>
            <p:nvPr/>
          </p:nvCxnSpPr>
          <p:spPr>
            <a:xfrm>
              <a:off x="7090954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0" name="直接箭头连接符 239">
              <a:extLst>
                <a:ext uri="{FF2B5EF4-FFF2-40B4-BE49-F238E27FC236}">
                  <a16:creationId xmlns:a16="http://schemas.microsoft.com/office/drawing/2014/main" id="{46CD14E6-A4B0-21B2-60D2-F31288C8F3BD}"/>
                </a:ext>
              </a:extLst>
            </p:cNvPr>
            <p:cNvCxnSpPr>
              <a:cxnSpLocks/>
            </p:cNvCxnSpPr>
            <p:nvPr/>
          </p:nvCxnSpPr>
          <p:spPr>
            <a:xfrm>
              <a:off x="7688322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857989E7-EBCF-50B9-17A2-E39C7934A6FD}"/>
                </a:ext>
              </a:extLst>
            </p:cNvPr>
            <p:cNvCxnSpPr>
              <a:cxnSpLocks/>
            </p:cNvCxnSpPr>
            <p:nvPr/>
          </p:nvCxnSpPr>
          <p:spPr>
            <a:xfrm>
              <a:off x="8285689" y="2456930"/>
              <a:ext cx="0" cy="235088"/>
            </a:xfrm>
            <a:prstGeom prst="straightConnector1">
              <a:avLst/>
            </a:prstGeom>
            <a:noFill/>
            <a:ln w="38100" cap="flat" cmpd="sng" algn="ctr">
              <a:solidFill>
                <a:srgbClr val="F29545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24980DBA-B89F-9C0D-F9A1-6F73DFCB0B39}"/>
                </a:ext>
              </a:extLst>
            </p:cNvPr>
            <p:cNvGrpSpPr/>
            <p:nvPr/>
          </p:nvGrpSpPr>
          <p:grpSpPr>
            <a:xfrm rot="16200000">
              <a:off x="5379767" y="3506205"/>
              <a:ext cx="1792104" cy="235088"/>
              <a:chOff x="7753216" y="2427597"/>
              <a:chExt cx="1939182" cy="254382"/>
            </a:xfrm>
          </p:grpSpPr>
          <p:cxnSp>
            <p:nvCxnSpPr>
              <p:cNvPr id="271" name="直接箭头连接符 270">
                <a:extLst>
                  <a:ext uri="{FF2B5EF4-FFF2-40B4-BE49-F238E27FC236}">
                    <a16:creationId xmlns:a16="http://schemas.microsoft.com/office/drawing/2014/main" id="{D5085C5E-A164-DE44-4E1F-F72076CC8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3216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2" name="直接箭头连接符 271">
                <a:extLst>
                  <a:ext uri="{FF2B5EF4-FFF2-40B4-BE49-F238E27FC236}">
                    <a16:creationId xmlns:a16="http://schemas.microsoft.com/office/drawing/2014/main" id="{A9F3933E-A6FF-8746-8087-4C6CFF224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609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3" name="直接箭头连接符 272">
                <a:extLst>
                  <a:ext uri="{FF2B5EF4-FFF2-40B4-BE49-F238E27FC236}">
                    <a16:creationId xmlns:a16="http://schemas.microsoft.com/office/drawing/2014/main" id="{2F2F2FA2-32D7-6622-C6AB-E36EF82885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6002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274" name="直接箭头连接符 273">
                <a:extLst>
                  <a:ext uri="{FF2B5EF4-FFF2-40B4-BE49-F238E27FC236}">
                    <a16:creationId xmlns:a16="http://schemas.microsoft.com/office/drawing/2014/main" id="{803136B2-856B-E286-A16A-D9B5B5794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2398" y="2427597"/>
                <a:ext cx="0" cy="25438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2954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</p:grpSp>
        <p:cxnSp>
          <p:nvCxnSpPr>
            <p:cNvPr id="243" name="直接箭头连接符 242">
              <a:extLst>
                <a:ext uri="{FF2B5EF4-FFF2-40B4-BE49-F238E27FC236}">
                  <a16:creationId xmlns:a16="http://schemas.microsoft.com/office/drawing/2014/main" id="{78F5A258-2FDC-0DDE-E198-27F1DFBCE98F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65" y="267492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4" name="直接箭头连接符 243">
              <a:extLst>
                <a:ext uri="{FF2B5EF4-FFF2-40B4-BE49-F238E27FC236}">
                  <a16:creationId xmlns:a16="http://schemas.microsoft.com/office/drawing/2014/main" id="{44375781-811D-BAC1-FCBB-0042342BBBD3}"/>
                </a:ext>
              </a:extLst>
            </p:cNvPr>
            <p:cNvCxnSpPr>
              <a:cxnSpLocks/>
            </p:cNvCxnSpPr>
            <p:nvPr/>
          </p:nvCxnSpPr>
          <p:spPr>
            <a:xfrm>
              <a:off x="6563170" y="328083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5" name="直接箭头连接符 244">
              <a:extLst>
                <a:ext uri="{FF2B5EF4-FFF2-40B4-BE49-F238E27FC236}">
                  <a16:creationId xmlns:a16="http://schemas.microsoft.com/office/drawing/2014/main" id="{8D9F1D87-C393-59BB-7EDE-BD8D6AB90EBA}"/>
                </a:ext>
              </a:extLst>
            </p:cNvPr>
            <p:cNvCxnSpPr>
              <a:cxnSpLocks/>
            </p:cNvCxnSpPr>
            <p:nvPr/>
          </p:nvCxnSpPr>
          <p:spPr>
            <a:xfrm>
              <a:off x="6560674" y="388674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6" name="直接箭头连接符 245">
              <a:extLst>
                <a:ext uri="{FF2B5EF4-FFF2-40B4-BE49-F238E27FC236}">
                  <a16:creationId xmlns:a16="http://schemas.microsoft.com/office/drawing/2014/main" id="{600E6C66-86FC-02D0-9244-5B5603B08D9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179" y="449265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45282A57-A3E1-63A7-AA5D-361AFDD10D6C}"/>
                </a:ext>
              </a:extLst>
            </p:cNvPr>
            <p:cNvCxnSpPr>
              <a:cxnSpLocks/>
            </p:cNvCxnSpPr>
            <p:nvPr/>
          </p:nvCxnSpPr>
          <p:spPr>
            <a:xfrm>
              <a:off x="7164875" y="267492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749FC596-1DB0-1B44-7FF4-EF9B63C7C4FE}"/>
                </a:ext>
              </a:extLst>
            </p:cNvPr>
            <p:cNvCxnSpPr>
              <a:cxnSpLocks/>
            </p:cNvCxnSpPr>
            <p:nvPr/>
          </p:nvCxnSpPr>
          <p:spPr>
            <a:xfrm>
              <a:off x="7162380" y="328083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36E90C28-208F-A826-6702-B8E7F3FB74C2}"/>
                </a:ext>
              </a:extLst>
            </p:cNvPr>
            <p:cNvCxnSpPr>
              <a:cxnSpLocks/>
            </p:cNvCxnSpPr>
            <p:nvPr/>
          </p:nvCxnSpPr>
          <p:spPr>
            <a:xfrm>
              <a:off x="7159884" y="388674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0" name="直接箭头连接符 249">
              <a:extLst>
                <a:ext uri="{FF2B5EF4-FFF2-40B4-BE49-F238E27FC236}">
                  <a16:creationId xmlns:a16="http://schemas.microsoft.com/office/drawing/2014/main" id="{8861BDE3-359F-B6D2-1AA6-B218FB873680}"/>
                </a:ext>
              </a:extLst>
            </p:cNvPr>
            <p:cNvCxnSpPr>
              <a:cxnSpLocks/>
            </p:cNvCxnSpPr>
            <p:nvPr/>
          </p:nvCxnSpPr>
          <p:spPr>
            <a:xfrm>
              <a:off x="7157389" y="449265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87D9A413-8F7B-6F64-E49E-CA124173A7E8}"/>
                </a:ext>
              </a:extLst>
            </p:cNvPr>
            <p:cNvCxnSpPr>
              <a:cxnSpLocks/>
            </p:cNvCxnSpPr>
            <p:nvPr/>
          </p:nvCxnSpPr>
          <p:spPr>
            <a:xfrm>
              <a:off x="7764085" y="267492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2" name="直接箭头连接符 251">
              <a:extLst>
                <a:ext uri="{FF2B5EF4-FFF2-40B4-BE49-F238E27FC236}">
                  <a16:creationId xmlns:a16="http://schemas.microsoft.com/office/drawing/2014/main" id="{D6EC0416-9F39-07AA-0FB3-7FD290299A98}"/>
                </a:ext>
              </a:extLst>
            </p:cNvPr>
            <p:cNvCxnSpPr>
              <a:cxnSpLocks/>
            </p:cNvCxnSpPr>
            <p:nvPr/>
          </p:nvCxnSpPr>
          <p:spPr>
            <a:xfrm>
              <a:off x="7761589" y="328083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E4E72B98-13AD-AB3A-28A7-C80662E13D65}"/>
                </a:ext>
              </a:extLst>
            </p:cNvPr>
            <p:cNvCxnSpPr>
              <a:cxnSpLocks/>
            </p:cNvCxnSpPr>
            <p:nvPr/>
          </p:nvCxnSpPr>
          <p:spPr>
            <a:xfrm>
              <a:off x="7759094" y="388674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297196CD-6A3E-A38C-7D29-FD059119D373}"/>
                </a:ext>
              </a:extLst>
            </p:cNvPr>
            <p:cNvCxnSpPr>
              <a:cxnSpLocks/>
            </p:cNvCxnSpPr>
            <p:nvPr/>
          </p:nvCxnSpPr>
          <p:spPr>
            <a:xfrm>
              <a:off x="7756599" y="4492658"/>
              <a:ext cx="44023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5" name="直接箭头连接符 254">
              <a:extLst>
                <a:ext uri="{FF2B5EF4-FFF2-40B4-BE49-F238E27FC236}">
                  <a16:creationId xmlns:a16="http://schemas.microsoft.com/office/drawing/2014/main" id="{D7F91960-A9AF-30F2-CD0C-18D153DBD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60BB3725-A827-5695-BD01-3059AC1DB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7" name="直接箭头连接符 256">
              <a:extLst>
                <a:ext uri="{FF2B5EF4-FFF2-40B4-BE49-F238E27FC236}">
                  <a16:creationId xmlns:a16="http://schemas.microsoft.com/office/drawing/2014/main" id="{6958DC84-A229-8EC8-4DFE-17DD6FCEB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8" name="直接箭头连接符 257">
              <a:extLst>
                <a:ext uri="{FF2B5EF4-FFF2-40B4-BE49-F238E27FC236}">
                  <a16:creationId xmlns:a16="http://schemas.microsoft.com/office/drawing/2014/main" id="{0B14CD26-DA8E-647E-5867-E48ADB41C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2815078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59" name="直接箭头连接符 258">
              <a:extLst>
                <a:ext uri="{FF2B5EF4-FFF2-40B4-BE49-F238E27FC236}">
                  <a16:creationId xmlns:a16="http://schemas.microsoft.com/office/drawing/2014/main" id="{7E3B97A6-A12C-8CD5-19D5-557B25DE6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E30FADFB-9E91-C9F0-D66D-A48BBFB2F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1" name="直接箭头连接符 260">
              <a:extLst>
                <a:ext uri="{FF2B5EF4-FFF2-40B4-BE49-F238E27FC236}">
                  <a16:creationId xmlns:a16="http://schemas.microsoft.com/office/drawing/2014/main" id="{14A29D7A-ECD5-FCA8-69DC-735BE8333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2" name="直接箭头连接符 261">
              <a:extLst>
                <a:ext uri="{FF2B5EF4-FFF2-40B4-BE49-F238E27FC236}">
                  <a16:creationId xmlns:a16="http://schemas.microsoft.com/office/drawing/2014/main" id="{88202B39-5E8B-23AA-9BEC-C31781552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3411235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6605D10E-BD7B-67EC-FECD-B3DB3B277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2191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4" name="直接箭头连接符 263">
              <a:extLst>
                <a:ext uri="{FF2B5EF4-FFF2-40B4-BE49-F238E27FC236}">
                  <a16:creationId xmlns:a16="http://schemas.microsoft.com/office/drawing/2014/main" id="{59027AAF-5C0F-FDCA-542B-AEECB54E4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365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5" name="直接箭头连接符 264">
              <a:extLst>
                <a:ext uri="{FF2B5EF4-FFF2-40B4-BE49-F238E27FC236}">
                  <a16:creationId xmlns:a16="http://schemas.microsoft.com/office/drawing/2014/main" id="{01CB4F5D-6607-FB37-A3A0-8494F0B72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0538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9B0093F1-11A9-1D7C-52B2-0FD4CAC64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711" y="4007392"/>
              <a:ext cx="0" cy="436158"/>
            </a:xfrm>
            <a:prstGeom prst="straightConnector1">
              <a:avLst/>
            </a:prstGeom>
            <a:noFill/>
            <a:ln w="19050" cap="flat" cmpd="sng" algn="ctr">
              <a:solidFill>
                <a:srgbClr val="168638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48EE5077-E08C-3D57-567C-56C460BAE107}"/>
                </a:ext>
              </a:extLst>
            </p:cNvPr>
            <p:cNvSpPr/>
            <p:nvPr/>
          </p:nvSpPr>
          <p:spPr>
            <a:xfrm>
              <a:off x="6383186" y="5188644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A7D3037C-A1E4-5C6D-88B7-AAD2B45A154C}"/>
                </a:ext>
              </a:extLst>
            </p:cNvPr>
            <p:cNvSpPr/>
            <p:nvPr/>
          </p:nvSpPr>
          <p:spPr>
            <a:xfrm rot="16200000">
              <a:off x="7714508" y="3686378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FDB38669-58FC-B1CC-4E1E-2C821D401689}"/>
                </a:ext>
              </a:extLst>
            </p:cNvPr>
            <p:cNvSpPr/>
            <p:nvPr/>
          </p:nvSpPr>
          <p:spPr>
            <a:xfrm rot="16200000">
              <a:off x="4898134" y="3686378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04371CD6-7947-3B6C-A8E3-6F3F1E07846F}"/>
                </a:ext>
              </a:extLst>
            </p:cNvPr>
            <p:cNvSpPr/>
            <p:nvPr/>
          </p:nvSpPr>
          <p:spPr>
            <a:xfrm>
              <a:off x="6383186" y="2269012"/>
              <a:ext cx="2377353" cy="160001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HBM</a:t>
              </a:r>
              <a:endParaRPr kumimoji="0" lang="zh-CN" altLang="en-US" sz="132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5228F612-63AF-BE17-13AB-75F178319024}"/>
              </a:ext>
            </a:extLst>
          </p:cNvPr>
          <p:cNvGrpSpPr/>
          <p:nvPr/>
        </p:nvGrpSpPr>
        <p:grpSpPr>
          <a:xfrm>
            <a:off x="10066962" y="4167395"/>
            <a:ext cx="1688860" cy="1335352"/>
            <a:chOff x="2710590" y="5114723"/>
            <a:chExt cx="1787329" cy="1413210"/>
          </a:xfrm>
        </p:grpSpPr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5417E5CE-D529-9371-348A-9D64DE640EDE}"/>
                </a:ext>
              </a:extLst>
            </p:cNvPr>
            <p:cNvSpPr/>
            <p:nvPr/>
          </p:nvSpPr>
          <p:spPr>
            <a:xfrm>
              <a:off x="3261219" y="5557365"/>
              <a:ext cx="677596" cy="681985"/>
            </a:xfrm>
            <a:prstGeom prst="rect">
              <a:avLst/>
            </a:prstGeom>
            <a:solidFill>
              <a:srgbClr val="16863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R</a:t>
              </a:r>
              <a:endParaRPr kumimoji="0" lang="zh-CN" altLang="en-US" sz="1890" b="1" i="0" u="none" strike="noStrike" kern="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F4930F61-28D8-DCB4-7679-AA686135B4EE}"/>
                </a:ext>
              </a:extLst>
            </p:cNvPr>
            <p:cNvSpPr/>
            <p:nvPr/>
          </p:nvSpPr>
          <p:spPr>
            <a:xfrm>
              <a:off x="3085007" y="5403736"/>
              <a:ext cx="677596" cy="681985"/>
            </a:xfrm>
            <a:prstGeom prst="rect">
              <a:avLst/>
            </a:prstGeom>
            <a:solidFill>
              <a:srgbClr val="F295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宋体" panose="02010600030101010101" pitchFamily="2" charset="-122"/>
                  <a:cs typeface="Arial Narrow" panose="020B0604020202020204" pitchFamily="34" charset="0"/>
                </a:rPr>
                <a:t>R</a:t>
              </a:r>
              <a:endParaRPr kumimoji="0" lang="zh-CN" altLang="en-US" sz="1890" b="1" i="0" u="none" strike="noStrike" kern="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4020202020204" pitchFamily="34" charset="0"/>
                <a:ea typeface="宋体" panose="02010600030101010101" pitchFamily="2" charset="-122"/>
                <a:cs typeface="Arial Narrow" panose="020B0604020202020204" pitchFamily="34" charset="0"/>
              </a:endParaRPr>
            </a:p>
          </p:txBody>
        </p:sp>
        <p:sp>
          <p:nvSpPr>
            <p:cNvPr id="334" name="文本框 333">
              <a:extLst>
                <a:ext uri="{FF2B5EF4-FFF2-40B4-BE49-F238E27FC236}">
                  <a16:creationId xmlns:a16="http://schemas.microsoft.com/office/drawing/2014/main" id="{DFDFC273-E524-5FA8-1F00-F1AFF56897DA}"/>
                </a:ext>
              </a:extLst>
            </p:cNvPr>
            <p:cNvSpPr txBox="1"/>
            <p:nvPr/>
          </p:nvSpPr>
          <p:spPr>
            <a:xfrm>
              <a:off x="3009139" y="5114723"/>
              <a:ext cx="1488780" cy="3131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0" i="0" u="none" strike="noStrike" kern="0" cap="none" spc="0" normalizeH="0" baseline="0" noProof="0" dirty="0">
                  <a:ln>
                    <a:noFill/>
                  </a:ln>
                  <a:solidFill>
                    <a:srgbClr val="F29545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Arial Narrow" panose="020B0604020202020204" pitchFamily="34" charset="0"/>
                </a:rPr>
                <a:t>Data NoC Router</a:t>
              </a:r>
              <a:endParaRPr kumimoji="0" lang="zh-CN" altLang="en-US" sz="1323" b="0" i="0" u="none" strike="noStrike" kern="0" cap="none" spc="0" normalizeH="0" baseline="0" noProof="0" dirty="0">
                <a:ln>
                  <a:noFill/>
                </a:ln>
                <a:solidFill>
                  <a:srgbClr val="F2954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CCD677AA-4155-EFB6-9B68-58C899072651}"/>
                </a:ext>
              </a:extLst>
            </p:cNvPr>
            <p:cNvSpPr txBox="1"/>
            <p:nvPr/>
          </p:nvSpPr>
          <p:spPr>
            <a:xfrm>
              <a:off x="2710590" y="6214765"/>
              <a:ext cx="1488780" cy="3131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3" b="0" i="0" u="none" strike="noStrike" kern="0" cap="none" spc="0" normalizeH="0" baseline="0" noProof="0">
                  <a:ln>
                    <a:noFill/>
                  </a:ln>
                  <a:solidFill>
                    <a:srgbClr val="168638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Arial Narrow" panose="020B0604020202020204" pitchFamily="34" charset="0"/>
                </a:rPr>
                <a:t>Sync NoC Router</a:t>
              </a:r>
              <a:endParaRPr kumimoji="0" lang="zh-CN" altLang="en-US" sz="1323" b="0" i="0" u="none" strike="noStrike" kern="0" cap="none" spc="0" normalizeH="0" baseline="0" noProof="0">
                <a:ln>
                  <a:noFill/>
                </a:ln>
                <a:solidFill>
                  <a:srgbClr val="168638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cxnSp>
        <p:nvCxnSpPr>
          <p:cNvPr id="336" name="直接连接符 335">
            <a:extLst>
              <a:ext uri="{FF2B5EF4-FFF2-40B4-BE49-F238E27FC236}">
                <a16:creationId xmlns:a16="http://schemas.microsoft.com/office/drawing/2014/main" id="{50358111-EEFD-1AAF-F262-A523F049339A}"/>
              </a:ext>
            </a:extLst>
          </p:cNvPr>
          <p:cNvCxnSpPr>
            <a:cxnSpLocks/>
            <a:stCxn id="314" idx="3"/>
          </p:cNvCxnSpPr>
          <p:nvPr/>
        </p:nvCxnSpPr>
        <p:spPr>
          <a:xfrm>
            <a:off x="8455919" y="3964672"/>
            <a:ext cx="1964831" cy="461202"/>
          </a:xfrm>
          <a:prstGeom prst="line">
            <a:avLst/>
          </a:prstGeom>
          <a:noFill/>
          <a:ln w="6350" cap="flat" cmpd="sng" algn="ctr">
            <a:solidFill>
              <a:srgbClr val="A8322C"/>
            </a:solidFill>
            <a:prstDash val="dashDot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7" name="直接连接符 336">
            <a:extLst>
              <a:ext uri="{FF2B5EF4-FFF2-40B4-BE49-F238E27FC236}">
                <a16:creationId xmlns:a16="http://schemas.microsoft.com/office/drawing/2014/main" id="{5F51AA3D-3D23-9662-3AC1-9A3DA0398AA0}"/>
              </a:ext>
            </a:extLst>
          </p:cNvPr>
          <p:cNvCxnSpPr>
            <a:cxnSpLocks/>
            <a:stCxn id="314" idx="2"/>
          </p:cNvCxnSpPr>
          <p:nvPr/>
        </p:nvCxnSpPr>
        <p:spPr>
          <a:xfrm>
            <a:off x="8361683" y="4059519"/>
            <a:ext cx="2225572" cy="1137473"/>
          </a:xfrm>
          <a:prstGeom prst="line">
            <a:avLst/>
          </a:prstGeom>
          <a:noFill/>
          <a:ln w="6350" cap="flat" cmpd="sng" algn="ctr">
            <a:solidFill>
              <a:srgbClr val="A8322C"/>
            </a:solidFill>
            <a:prstDash val="dashDot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27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3AC25-0EF4-835C-9BE6-75D26D4B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B06A35-1088-5F0F-4C71-7B74D75B3DBD}"/>
              </a:ext>
            </a:extLst>
          </p:cNvPr>
          <p:cNvSpPr txBox="1">
            <a:spLocks/>
          </p:cNvSpPr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100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Review of Work Package – PULP Team Side</a:t>
            </a:r>
            <a:endParaRPr kumimoji="0" lang="en-US" sz="3600" b="0" i="0" u="none" strike="noStrike" kern="1200" cap="none" spc="-100" normalizeH="0" baseline="0" noProof="0" dirty="0">
              <a:ln w="15875" cmpd="sng">
                <a:noFill/>
                <a:round/>
              </a:ln>
              <a:solidFill>
                <a:srgbClr val="168638"/>
              </a:solidFill>
              <a:effectLst/>
              <a:uLnTx/>
              <a:uFillTx/>
              <a:latin typeface="Calibri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615B4D5B-D9FF-1CE9-7A2C-0CAC955F4536}"/>
              </a:ext>
            </a:extLst>
          </p:cNvPr>
          <p:cNvSpPr txBox="1">
            <a:spLocks/>
          </p:cNvSpPr>
          <p:nvPr/>
        </p:nvSpPr>
        <p:spPr>
          <a:xfrm>
            <a:off x="316500" y="791242"/>
            <a:ext cx="11638928" cy="5650198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defRPr/>
            </a:pPr>
            <a:r>
              <a:rPr lang="en-US" altLang="zh-CN" sz="2400" dirty="0"/>
              <a:t>Define Baseline Template Architecture </a:t>
            </a:r>
            <a:r>
              <a:rPr lang="en-US" altLang="zh-CN" sz="2400" b="1" dirty="0"/>
              <a:t>(M1-WP1)</a:t>
            </a:r>
          </a:p>
          <a:p>
            <a:pPr>
              <a:lnSpc>
                <a:spcPts val="2700"/>
              </a:lnSpc>
              <a:defRPr/>
            </a:pPr>
            <a:r>
              <a:rPr lang="en-US" altLang="zh-CN" sz="2400" dirty="0"/>
              <a:t>Develop a High-Level Simulation Model </a:t>
            </a:r>
            <a:r>
              <a:rPr lang="en-US" altLang="zh-CN" sz="2400" b="1" dirty="0"/>
              <a:t>(M1-WP1)</a:t>
            </a:r>
          </a:p>
          <a:p>
            <a:pPr>
              <a:lnSpc>
                <a:spcPts val="2700"/>
              </a:lnSpc>
              <a:defRPr/>
            </a:pPr>
            <a:r>
              <a:rPr lang="en-US" altLang="zh-CN" sz="2400" dirty="0"/>
              <a:t>PPA Estimation </a:t>
            </a:r>
            <a:r>
              <a:rPr lang="en-US" altLang="zh-CN" sz="2400" b="1" dirty="0"/>
              <a:t>(M2-WP1)</a:t>
            </a:r>
          </a:p>
          <a:p>
            <a:pPr>
              <a:lnSpc>
                <a:spcPts val="2700"/>
              </a:lnSpc>
              <a:defRPr/>
            </a:pPr>
            <a:r>
              <a:rPr lang="en-GB" altLang="zh-CN" sz="2400" dirty="0">
                <a:solidFill>
                  <a:srgbClr val="000000"/>
                </a:solidFill>
              </a:rPr>
              <a:t>Specification and Preliminary Modelling and Analysis of Optimized Architecture (</a:t>
            </a:r>
            <a:r>
              <a:rPr lang="en-GB" altLang="zh-CN" sz="2400" b="1" dirty="0">
                <a:solidFill>
                  <a:srgbClr val="000000"/>
                </a:solidFill>
              </a:rPr>
              <a:t>M3-WP1</a:t>
            </a:r>
            <a:r>
              <a:rPr lang="en-GB" altLang="zh-CN" sz="2400" dirty="0">
                <a:solidFill>
                  <a:srgbClr val="000000"/>
                </a:solidFill>
              </a:rPr>
              <a:t>)</a:t>
            </a:r>
          </a:p>
          <a:p>
            <a:pPr lvl="1">
              <a:lnSpc>
                <a:spcPts val="2700"/>
              </a:lnSpc>
              <a:defRPr/>
            </a:pPr>
            <a:r>
              <a:rPr lang="en-GB" altLang="zh-CN" sz="2000" dirty="0">
                <a:solidFill>
                  <a:srgbClr val="000000"/>
                </a:solidFill>
              </a:rPr>
              <a:t>Based on the insight gathered in the first year of work, the memory hierarchy components will be </a:t>
            </a:r>
            <a:r>
              <a:rPr lang="en-GB" altLang="zh-CN" sz="2000" b="1" i="1" dirty="0">
                <a:solidFill>
                  <a:srgbClr val="000000"/>
                </a:solidFill>
              </a:rPr>
              <a:t>tuned and optimized to facilitate programming and boost performance. </a:t>
            </a:r>
            <a:r>
              <a:rPr lang="en-GB" altLang="zh-CN" sz="2000" dirty="0">
                <a:solidFill>
                  <a:srgbClr val="000000"/>
                </a:solidFill>
              </a:rPr>
              <a:t>The </a:t>
            </a:r>
            <a:r>
              <a:rPr lang="en-GB" altLang="zh-CN" sz="2000" b="1" i="1" dirty="0">
                <a:solidFill>
                  <a:srgbClr val="000000"/>
                </a:solidFill>
              </a:rPr>
              <a:t>proposed hardware enhancements will be prototyped </a:t>
            </a:r>
            <a:r>
              <a:rPr lang="en-GB" altLang="zh-CN" sz="2000" dirty="0">
                <a:solidFill>
                  <a:srgbClr val="000000"/>
                </a:solidFill>
              </a:rPr>
              <a:t>and their </a:t>
            </a:r>
            <a:r>
              <a:rPr lang="en-GB" altLang="zh-CN" sz="2000" b="1" i="1" dirty="0">
                <a:solidFill>
                  <a:srgbClr val="000000"/>
                </a:solidFill>
              </a:rPr>
              <a:t>cost performance benefits will be assessed </a:t>
            </a:r>
            <a:r>
              <a:rPr lang="en-GB" altLang="zh-CN" sz="2000" dirty="0">
                <a:solidFill>
                  <a:srgbClr val="000000"/>
                </a:solidFill>
              </a:rPr>
              <a:t>with microkernels.</a:t>
            </a:r>
            <a:endParaRPr lang="en-GB" altLang="zh-CN" sz="1977" dirty="0">
              <a:solidFill>
                <a:srgbClr val="000000"/>
              </a:solidFill>
            </a:endParaRPr>
          </a:p>
          <a:p>
            <a:pPr>
              <a:lnSpc>
                <a:spcPts val="2700"/>
              </a:lnSpc>
              <a:defRPr/>
            </a:pPr>
            <a:r>
              <a:rPr lang="en-GB" altLang="zh-CN" sz="2400" dirty="0">
                <a:solidFill>
                  <a:srgbClr val="000000"/>
                </a:solidFill>
              </a:rPr>
              <a:t>Performance and Energy Estimation and Benchmarking (</a:t>
            </a:r>
            <a:r>
              <a:rPr lang="en-GB" altLang="zh-CN" sz="2400" b="1" dirty="0">
                <a:solidFill>
                  <a:srgbClr val="000000"/>
                </a:solidFill>
              </a:rPr>
              <a:t>M4-WP1-WP2</a:t>
            </a:r>
            <a:r>
              <a:rPr lang="en-GB" altLang="zh-CN" sz="2400" dirty="0">
                <a:solidFill>
                  <a:srgbClr val="000000"/>
                </a:solidFill>
              </a:rPr>
              <a:t>)</a:t>
            </a:r>
            <a:endParaRPr lang="en-US" altLang="zh-CN" sz="2400" dirty="0"/>
          </a:p>
          <a:p>
            <a:pPr lvl="1">
              <a:lnSpc>
                <a:spcPts val="2700"/>
              </a:lnSpc>
              <a:defRPr/>
            </a:pPr>
            <a:r>
              <a:rPr lang="en-GB" altLang="zh-CN" sz="2000" b="1" i="1" dirty="0">
                <a:solidFill>
                  <a:srgbClr val="000000"/>
                </a:solidFill>
              </a:rPr>
              <a:t>Benchmarking report on hardware-software integration between the two WPs</a:t>
            </a:r>
            <a:r>
              <a:rPr lang="en-GB" altLang="zh-CN" sz="2000" dirty="0">
                <a:solidFill>
                  <a:srgbClr val="000000"/>
                </a:solidFill>
              </a:rPr>
              <a:t>, demonstrating targeted transformations to optimize and streamline performance for CLOUDSC cloud microphysics scheme and the LULESH hydrodynamics solver as well as ML applications. </a:t>
            </a:r>
            <a:r>
              <a:rPr lang="en-GB" altLang="zh-CN" sz="2000" b="1" i="1" dirty="0">
                <a:solidFill>
                  <a:srgbClr val="000000"/>
                </a:solidFill>
              </a:rPr>
              <a:t>Detailed performance study</a:t>
            </a:r>
            <a:r>
              <a:rPr lang="en-GB" altLang="zh-CN" sz="2000" dirty="0">
                <a:solidFill>
                  <a:srgbClr val="000000"/>
                </a:solidFill>
              </a:rPr>
              <a:t> with different application configurations and comparing various workflow options. For Ascend, we will aim at mapping </a:t>
            </a:r>
            <a:r>
              <a:rPr lang="en-GB" altLang="zh-CN" sz="2000" b="1" i="1" dirty="0">
                <a:solidFill>
                  <a:srgbClr val="000000"/>
                </a:solidFill>
              </a:rPr>
              <a:t>deep-Learning kernels such as Transformer Decoders</a:t>
            </a:r>
            <a:r>
              <a:rPr lang="en-GB" altLang="zh-CN" sz="2000" dirty="0">
                <a:solidFill>
                  <a:srgbClr val="000000"/>
                </a:solidFill>
              </a:rPr>
              <a:t>. (Report &amp; Open-source release) </a:t>
            </a:r>
            <a:endParaRPr lang="en-US" altLang="zh-CN" sz="1977" dirty="0"/>
          </a:p>
          <a:p>
            <a:pPr lvl="1">
              <a:defRPr/>
            </a:pPr>
            <a:endParaRPr lang="en-US" altLang="zh-CN" sz="1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6845CD-DA42-0FB1-AC95-04ABF700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D8BBF-345E-4024-ADB0-843CB582CCD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ED2D93-9FD7-13FA-D427-9D76AED5B428}"/>
              </a:ext>
            </a:extLst>
          </p:cNvPr>
          <p:cNvSpPr/>
          <p:nvPr/>
        </p:nvSpPr>
        <p:spPr>
          <a:xfrm>
            <a:off x="193964" y="2373744"/>
            <a:ext cx="11850253" cy="38330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D1F0A-4F36-557C-A923-08505B540298}"/>
              </a:ext>
            </a:extLst>
          </p:cNvPr>
          <p:cNvSpPr txBox="1"/>
          <p:nvPr/>
        </p:nvSpPr>
        <p:spPr>
          <a:xfrm>
            <a:off x="10879692" y="3691459"/>
            <a:ext cx="1181212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</a:rPr>
              <a:t>2</a:t>
            </a:r>
            <a:r>
              <a:rPr lang="en-US" altLang="zh-CN" b="1" baseline="30000" dirty="0">
                <a:solidFill>
                  <a:schemeClr val="bg2"/>
                </a:solidFill>
              </a:rPr>
              <a:t>nd</a:t>
            </a:r>
            <a:r>
              <a:rPr lang="en-US" altLang="zh-CN" sz="1800" b="1" dirty="0">
                <a:solidFill>
                  <a:schemeClr val="bg2"/>
                </a:solidFill>
              </a:rPr>
              <a:t> Year</a:t>
            </a:r>
            <a:endParaRPr lang="en-CH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761D0-CAB5-9A03-BC83-D8E35880238A}"/>
              </a:ext>
            </a:extLst>
          </p:cNvPr>
          <p:cNvSpPr txBox="1"/>
          <p:nvPr/>
        </p:nvSpPr>
        <p:spPr>
          <a:xfrm>
            <a:off x="10879692" y="1160889"/>
            <a:ext cx="1181212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2"/>
                </a:solidFill>
              </a:rPr>
              <a:t>1</a:t>
            </a:r>
            <a:r>
              <a:rPr lang="en-US" altLang="zh-CN" b="1" baseline="30000" dirty="0">
                <a:solidFill>
                  <a:schemeClr val="bg2"/>
                </a:solidFill>
              </a:rPr>
              <a:t>st</a:t>
            </a:r>
            <a:r>
              <a:rPr lang="en-US" altLang="zh-CN" sz="1800" b="1" dirty="0">
                <a:solidFill>
                  <a:schemeClr val="bg2"/>
                </a:solidFill>
              </a:rPr>
              <a:t> Year</a:t>
            </a:r>
            <a:endParaRPr lang="en-CH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2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E53CE79B-9F59-B9C3-781E-929BBF27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D8E7FB41-897A-D8B6-95F3-A966A3D8770E}"/>
              </a:ext>
            </a:extLst>
          </p:cNvPr>
          <p:cNvSpPr txBox="1"/>
          <p:nvPr/>
        </p:nvSpPr>
        <p:spPr>
          <a:xfrm>
            <a:off x="299070" y="170391"/>
            <a:ext cx="11638929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6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Review of Work Package – PULP Team Side</a:t>
            </a: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67B184C4-A562-3FFA-9E58-06E283168B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38E05B-6263-778A-EB1E-DDB07487188B}"/>
              </a:ext>
            </a:extLst>
          </p:cNvPr>
          <p:cNvSpPr txBox="1">
            <a:spLocks/>
          </p:cNvSpPr>
          <p:nvPr/>
        </p:nvSpPr>
        <p:spPr>
          <a:xfrm>
            <a:off x="316499" y="722375"/>
            <a:ext cx="9732757" cy="342900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For the 2</a:t>
            </a:r>
            <a:r>
              <a:rPr lang="en-US" altLang="zh-CN" sz="2400" baseline="30000" dirty="0">
                <a:solidFill>
                  <a:srgbClr val="000000"/>
                </a:solidFill>
                <a:latin typeface="Calibri Light"/>
              </a:rPr>
              <a:t>nd</a:t>
            </a: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 Year, We have done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Proposed Architectural Optimization (</a:t>
            </a:r>
            <a:r>
              <a:rPr lang="en-GB" altLang="zh-CN" sz="2012" b="1" dirty="0">
                <a:solidFill>
                  <a:srgbClr val="000000"/>
                </a:solidFill>
                <a:latin typeface="Calibri Light"/>
              </a:rPr>
              <a:t>M3-WP1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):</a:t>
            </a:r>
          </a:p>
          <a:p>
            <a:pPr lvl="2">
              <a:defRPr/>
            </a:pPr>
            <a:r>
              <a:rPr lang="en-US" altLang="zh-CN" sz="1800" dirty="0">
                <a:solidFill>
                  <a:srgbClr val="000000"/>
                </a:solidFill>
                <a:latin typeface="Calibri Light"/>
              </a:rPr>
              <a:t>Lightweight high-throughput collective capable NoC</a:t>
            </a:r>
          </a:p>
          <a:p>
            <a:pPr lvl="2">
              <a:defRPr/>
            </a:pPr>
            <a:r>
              <a:rPr lang="en-US" altLang="zh-CN" sz="1800" dirty="0">
                <a:solidFill>
                  <a:srgbClr val="000000"/>
                </a:solidFill>
                <a:latin typeface="Calibri Light"/>
              </a:rPr>
              <a:t>RTL prototyping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Dataflow and NoC collective primitives co-design for key LLM kernels (</a:t>
            </a:r>
            <a:r>
              <a:rPr lang="en-GB" altLang="zh-CN" sz="2012" b="1" dirty="0">
                <a:solidFill>
                  <a:srgbClr val="000000"/>
                </a:solidFill>
                <a:latin typeface="Calibri Light"/>
              </a:rPr>
              <a:t>M4-WP1-WP2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</a:t>
            </a:r>
          </a:p>
          <a:p>
            <a:pPr lvl="2">
              <a:defRPr/>
            </a:pPr>
            <a:r>
              <a:rPr lang="en-US" altLang="zh-CN" sz="1800" dirty="0">
                <a:solidFill>
                  <a:srgbClr val="000000"/>
                </a:solidFill>
                <a:latin typeface="Calibri Light"/>
              </a:rPr>
              <a:t>FlatAttention for MHA and variants for GQA, MQA, DeepSeek MLA</a:t>
            </a:r>
          </a:p>
          <a:p>
            <a:pPr lvl="1">
              <a:defRPr/>
            </a:pP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End-to-End Performance Analysis for DeepSeekV3 Inference (</a:t>
            </a:r>
            <a:r>
              <a:rPr lang="en-GB" altLang="zh-CN" sz="2012" b="1" dirty="0">
                <a:solidFill>
                  <a:srgbClr val="000000"/>
                </a:solidFill>
                <a:latin typeface="Calibri Light"/>
              </a:rPr>
              <a:t>M4-WP1-WP2</a:t>
            </a:r>
            <a:r>
              <a:rPr lang="en-US" altLang="zh-CN" sz="2012" dirty="0">
                <a:solidFill>
                  <a:srgbClr val="000000"/>
                </a:solidFill>
                <a:latin typeface="Calibri Light"/>
              </a:rPr>
              <a:t>)</a:t>
            </a:r>
          </a:p>
          <a:p>
            <a:pPr lvl="2">
              <a:defRPr/>
            </a:pPr>
            <a:endParaRPr lang="en-US" altLang="zh-CN" sz="1800" dirty="0">
              <a:solidFill>
                <a:srgbClr val="00000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55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DC1C3C3-1654-C260-D500-C3B579F8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>
            <a:extLst>
              <a:ext uri="{FF2B5EF4-FFF2-40B4-BE49-F238E27FC236}">
                <a16:creationId xmlns:a16="http://schemas.microsoft.com/office/drawing/2014/main" id="{1BE9A323-3CA0-22B6-7495-7A4381C42EA1}"/>
              </a:ext>
            </a:extLst>
          </p:cNvPr>
          <p:cNvSpPr txBox="1"/>
          <p:nvPr/>
        </p:nvSpPr>
        <p:spPr>
          <a:xfrm>
            <a:off x="299070" y="170391"/>
            <a:ext cx="11719754" cy="62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3600"/>
            </a:pPr>
            <a:r>
              <a:rPr lang="en-GB" sz="3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M3-WP1: Lightweight High-Throughput Collective Capable NoC</a:t>
            </a:r>
            <a:endParaRPr sz="3200" b="0" i="0" u="none" strike="noStrike" cap="none" dirty="0">
              <a:solidFill>
                <a:srgbClr val="1686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>
            <a:extLst>
              <a:ext uri="{FF2B5EF4-FFF2-40B4-BE49-F238E27FC236}">
                <a16:creationId xmlns:a16="http://schemas.microsoft.com/office/drawing/2014/main" id="{702C3BAB-1D25-7BC0-8E89-A9CA311AAE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0183" y="6583096"/>
            <a:ext cx="846138" cy="30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241157-93AA-6197-796D-A659ACCC00A9}"/>
              </a:ext>
            </a:extLst>
          </p:cNvPr>
          <p:cNvSpPr txBox="1">
            <a:spLocks/>
          </p:cNvSpPr>
          <p:nvPr/>
        </p:nvSpPr>
        <p:spPr>
          <a:xfrm>
            <a:off x="316500" y="685801"/>
            <a:ext cx="5410046" cy="386454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>
            <a:lvl1pPr marL="304795" indent="-304795" algn="l" defTabSz="761976" rtl="0" eaLnBrk="1" latinLnBrk="0" hangingPunct="1">
              <a:lnSpc>
                <a:spcPct val="100000"/>
              </a:lnSpc>
              <a:spcBef>
                <a:spcPts val="1270"/>
              </a:spcBef>
              <a:buClrTx/>
              <a:buSzPct val="90000"/>
              <a:buFont typeface="Arial" panose="020B0604020202020204" pitchFamily="34" charset="0"/>
              <a:buChar char="•"/>
              <a:defRPr sz="254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Tx/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 Light"/>
              </a:rPr>
              <a:t>RTL Extension on NoC</a:t>
            </a: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</a:rPr>
              <a:t>Multicast + Reduction support on NoC router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GB" altLang="zh-CN" sz="2000" dirty="0">
                <a:solidFill>
                  <a:srgbClr val="000000"/>
                </a:solidFill>
                <a:latin typeface="Calibri Light"/>
              </a:rPr>
              <a:t>Use FPUs inside tile for reduction operations</a:t>
            </a:r>
            <a:endParaRPr lang="en-US" altLang="zh-CN" sz="2000" dirty="0">
              <a:solidFill>
                <a:srgbClr val="000000"/>
              </a:solidFill>
              <a:latin typeface="Calibri Light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Model in GVSoC for SoftHier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Calibration with RTL, </a:t>
            </a:r>
            <a:r>
              <a:rPr lang="en-GB" altLang="zh-CN" sz="2000" dirty="0">
                <a:solidFill>
                  <a:srgbClr val="000000"/>
                </a:solidFill>
              </a:rPr>
              <a:t>Average Runtime cycle deviation is around 16%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RTL Area analysis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Multicast adds 5.8% area overhead on router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Full Multicast </a:t>
            </a:r>
            <a:r>
              <a:rPr lang="en-GB" altLang="zh-CN" sz="2000" dirty="0">
                <a:solidFill>
                  <a:srgbClr val="000000"/>
                </a:solidFill>
              </a:rPr>
              <a:t>+ Reduction adds</a:t>
            </a:r>
            <a:r>
              <a:rPr lang="en-US" altLang="zh-CN" sz="2000" dirty="0">
                <a:solidFill>
                  <a:srgbClr val="000000"/>
                </a:solidFill>
              </a:rPr>
              <a:t> 16.9% area</a:t>
            </a:r>
          </a:p>
          <a:p>
            <a:pPr>
              <a:defRPr/>
            </a:pPr>
            <a:endParaRPr lang="en-US" altLang="zh-CN" sz="2435" dirty="0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748EFE-0F96-9844-DCF3-0A0058BB34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337903"/>
              </p:ext>
            </p:extLst>
          </p:nvPr>
        </p:nvGraphicFramePr>
        <p:xfrm>
          <a:off x="0" y="4550342"/>
          <a:ext cx="3722255" cy="1964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6A09E0E-E976-DF0C-96A0-DC2C27E99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108" y="4750336"/>
            <a:ext cx="2321631" cy="17646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DB79DE-A737-E362-1370-79B08D960647}"/>
              </a:ext>
            </a:extLst>
          </p:cNvPr>
          <p:cNvSpPr/>
          <p:nvPr/>
        </p:nvSpPr>
        <p:spPr>
          <a:xfrm>
            <a:off x="1214580" y="6514963"/>
            <a:ext cx="1427020" cy="2773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Calibration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FCF833-3DC0-6E8A-248C-2C728F921BDC}"/>
              </a:ext>
            </a:extLst>
          </p:cNvPr>
          <p:cNvSpPr/>
          <p:nvPr/>
        </p:nvSpPr>
        <p:spPr>
          <a:xfrm>
            <a:off x="4156582" y="6514963"/>
            <a:ext cx="1687198" cy="2773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Area Overhead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" name="图片 5" descr="日历&#10;&#10;AI 生成的内容可能不正确。">
            <a:extLst>
              <a:ext uri="{FF2B5EF4-FFF2-40B4-BE49-F238E27FC236}">
                <a16:creationId xmlns:a16="http://schemas.microsoft.com/office/drawing/2014/main" id="{18D4DA19-A463-DA26-86D6-1E2DEDD7F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9" r="17979"/>
          <a:stretch/>
        </p:blipFill>
        <p:spPr>
          <a:xfrm>
            <a:off x="5843780" y="791242"/>
            <a:ext cx="3227834" cy="334738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1D313D-EE07-5179-6C51-B2CDEC458E8D}"/>
              </a:ext>
            </a:extLst>
          </p:cNvPr>
          <p:cNvGrpSpPr/>
          <p:nvPr/>
        </p:nvGrpSpPr>
        <p:grpSpPr>
          <a:xfrm>
            <a:off x="6177046" y="1129231"/>
            <a:ext cx="5859207" cy="5185738"/>
            <a:chOff x="6177046" y="1129231"/>
            <a:chExt cx="5859207" cy="518573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CF2B7AD-2860-510E-2308-35F7F449C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4178" t="1" r="48550" b="58614"/>
            <a:stretch>
              <a:fillRect/>
            </a:stretch>
          </p:blipFill>
          <p:spPr>
            <a:xfrm>
              <a:off x="8758741" y="1129231"/>
              <a:ext cx="2981606" cy="2465539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DC26B3B-D453-3B7D-C6B7-620754EC3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4358" r="75661" b="4302"/>
            <a:stretch>
              <a:fillRect/>
            </a:stretch>
          </p:blipFill>
          <p:spPr>
            <a:xfrm>
              <a:off x="6177046" y="3780010"/>
              <a:ext cx="2205484" cy="253495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32A31D5-1A33-3165-3143-768B667A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405" t="36077" r="1579" b="4301"/>
            <a:stretch>
              <a:fillRect/>
            </a:stretch>
          </p:blipFill>
          <p:spPr>
            <a:xfrm>
              <a:off x="8382530" y="3735404"/>
              <a:ext cx="3653723" cy="2579565"/>
            </a:xfrm>
            <a:prstGeom prst="rect">
              <a:avLst/>
            </a:prstGeom>
          </p:spPr>
        </p:pic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FE1563B-318E-B78B-5D54-F6D4982E8068}"/>
                </a:ext>
              </a:extLst>
            </p:cNvPr>
            <p:cNvCxnSpPr/>
            <p:nvPr/>
          </p:nvCxnSpPr>
          <p:spPr>
            <a:xfrm flipH="1">
              <a:off x="7765975" y="2697372"/>
              <a:ext cx="1663567" cy="12674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01E8593-AAC8-9231-4BA8-B829086C2287}"/>
                </a:ext>
              </a:extLst>
            </p:cNvPr>
            <p:cNvCxnSpPr/>
            <p:nvPr/>
          </p:nvCxnSpPr>
          <p:spPr>
            <a:xfrm>
              <a:off x="11383572" y="3207884"/>
              <a:ext cx="0" cy="7657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C67BA8-71A8-C7F4-EB53-6EDBCC7DC6E6}"/>
                </a:ext>
              </a:extLst>
            </p:cNvPr>
            <p:cNvSpPr/>
            <p:nvPr/>
          </p:nvSpPr>
          <p:spPr>
            <a:xfrm>
              <a:off x="9071614" y="1682750"/>
              <a:ext cx="745486" cy="2921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H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37C2DF-6BC8-7BF1-1FFE-8C0AD2F529A5}"/>
              </a:ext>
            </a:extLst>
          </p:cNvPr>
          <p:cNvSpPr/>
          <p:nvPr/>
        </p:nvSpPr>
        <p:spPr>
          <a:xfrm>
            <a:off x="7952691" y="6514963"/>
            <a:ext cx="2288660" cy="2773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NoC Extension in RTL</a:t>
            </a:r>
            <a:endParaRPr lang="en-CH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3501</Words>
  <Application>Microsoft Office PowerPoint</Application>
  <PresentationFormat>Widescreen</PresentationFormat>
  <Paragraphs>1020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等线</vt:lpstr>
      <vt:lpstr>等线 Light</vt:lpstr>
      <vt:lpstr>Arial</vt:lpstr>
      <vt:lpstr>Arial Narrow</vt:lpstr>
      <vt:lpstr>Calibri</vt:lpstr>
      <vt:lpstr>Calibri Light</vt:lpstr>
      <vt:lpstr>Cambria Math</vt:lpstr>
      <vt:lpstr>Consolas</vt:lpstr>
      <vt:lpstr>Roboto Light</vt:lpstr>
      <vt:lpstr>Wingdings</vt:lpstr>
      <vt:lpstr>PULP Code</vt:lpstr>
      <vt:lpstr>Office 主题​​</vt:lpstr>
      <vt:lpstr>SoftHier Project Closure Report – PULP Team 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 Zhang</dc:creator>
  <cp:lastModifiedBy>Zhang  Chi</cp:lastModifiedBy>
  <cp:revision>395</cp:revision>
  <dcterms:created xsi:type="dcterms:W3CDTF">2023-03-05T10:39:52Z</dcterms:created>
  <dcterms:modified xsi:type="dcterms:W3CDTF">2025-12-05T05:51:47Z</dcterms:modified>
</cp:coreProperties>
</file>